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4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5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7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6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diagrams/data7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diagrams/data8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diagrams/data9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diagrams/data10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diagrams/data11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44.xml" ContentType="application/vnd.openxmlformats-officedocument.presentationml.notesSlide+xml"/>
  <Override PartName="/ppt/diagrams/data12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3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diagrams/data3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261" r:id="rId2"/>
    <p:sldId id="329" r:id="rId3"/>
    <p:sldId id="330" r:id="rId4"/>
    <p:sldId id="263" r:id="rId5"/>
    <p:sldId id="323" r:id="rId6"/>
    <p:sldId id="324" r:id="rId7"/>
    <p:sldId id="283" r:id="rId8"/>
    <p:sldId id="264" r:id="rId9"/>
    <p:sldId id="269" r:id="rId10"/>
    <p:sldId id="291" r:id="rId11"/>
    <p:sldId id="331" r:id="rId12"/>
    <p:sldId id="292" r:id="rId13"/>
    <p:sldId id="293" r:id="rId14"/>
    <p:sldId id="294" r:id="rId15"/>
    <p:sldId id="332" r:id="rId16"/>
    <p:sldId id="295" r:id="rId17"/>
    <p:sldId id="303" r:id="rId18"/>
    <p:sldId id="325" r:id="rId19"/>
    <p:sldId id="309" r:id="rId20"/>
    <p:sldId id="310" r:id="rId21"/>
    <p:sldId id="311" r:id="rId22"/>
    <p:sldId id="312" r:id="rId23"/>
    <p:sldId id="313" r:id="rId24"/>
    <p:sldId id="326" r:id="rId25"/>
    <p:sldId id="268" r:id="rId26"/>
    <p:sldId id="265" r:id="rId27"/>
    <p:sldId id="314" r:id="rId28"/>
    <p:sldId id="315" r:id="rId29"/>
    <p:sldId id="275" r:id="rId30"/>
    <p:sldId id="259" r:id="rId31"/>
    <p:sldId id="316" r:id="rId32"/>
    <p:sldId id="306" r:id="rId33"/>
    <p:sldId id="317" r:id="rId34"/>
    <p:sldId id="307" r:id="rId35"/>
    <p:sldId id="318" r:id="rId36"/>
    <p:sldId id="333" r:id="rId37"/>
    <p:sldId id="319" r:id="rId38"/>
    <p:sldId id="305" r:id="rId39"/>
    <p:sldId id="320" r:id="rId40"/>
    <p:sldId id="304" r:id="rId41"/>
    <p:sldId id="276" r:id="rId42"/>
    <p:sldId id="279" r:id="rId43"/>
    <p:sldId id="280" r:id="rId44"/>
    <p:sldId id="327" r:id="rId45"/>
    <p:sldId id="321" r:id="rId46"/>
    <p:sldId id="334" r:id="rId47"/>
    <p:sldId id="322" r:id="rId48"/>
    <p:sldId id="335" r:id="rId49"/>
    <p:sldId id="328" r:id="rId50"/>
    <p:sldId id="281" r:id="rId51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dermueller" initials="l" lastIdx="7" clrIdx="0">
    <p:extLst>
      <p:ext uri="{19B8F6BF-5375-455C-9EA6-DF929625EA0E}">
        <p15:presenceInfo xmlns:p15="http://schemas.microsoft.com/office/powerpoint/2012/main" userId="ledermueller" providerId="None"/>
      </p:ext>
    </p:extLst>
  </p:cmAuthor>
  <p:cmAuthor id="2" name="ledermueller" initials="l [2]" lastIdx="1" clrIdx="1"/>
  <p:cmAuthor id="3" name="Keller, Philipp" initials="KP" lastIdx="7" clrIdx="2">
    <p:extLst>
      <p:ext uri="{19B8F6BF-5375-455C-9EA6-DF929625EA0E}">
        <p15:presenceInfo xmlns:p15="http://schemas.microsoft.com/office/powerpoint/2012/main" userId="S-1-5-21-2427019623-1759575026-195824430-2997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23" autoAdjust="0"/>
    <p:restoredTop sz="94721" autoAdjust="0"/>
  </p:normalViewPr>
  <p:slideViewPr>
    <p:cSldViewPr snapToGrid="0">
      <p:cViewPr varScale="1">
        <p:scale>
          <a:sx n="108" d="100"/>
          <a:sy n="108" d="100"/>
        </p:scale>
        <p:origin x="2320" y="200"/>
      </p:cViewPr>
      <p:guideLst/>
    </p:cSldViewPr>
  </p:slideViewPr>
  <p:outlineViewPr>
    <p:cViewPr>
      <p:scale>
        <a:sx n="33" d="100"/>
        <a:sy n="33" d="100"/>
      </p:scale>
      <p:origin x="0" y="-1776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032"/>
    </p:cViewPr>
  </p:sorterViewPr>
  <p:notesViewPr>
    <p:cSldViewPr snapToGrid="0">
      <p:cViewPr varScale="1">
        <p:scale>
          <a:sx n="97" d="100"/>
          <a:sy n="97" d="100"/>
        </p:scale>
        <p:origin x="353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commentAuthors" Target="commentAuthor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9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4B7272-0E5A-4106-B283-F148725D4C1B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8A58DD7D-8FEB-403F-A61D-A5EAD13EBBF0}">
      <dgm:prSet phldrT="[Text]" custT="1"/>
      <dgm:spPr/>
      <dgm:t>
        <a:bodyPr/>
        <a:lstStyle/>
        <a:p>
          <a:r>
            <a:rPr lang="de-DE" sz="2200" dirty="0"/>
            <a:t>Ի</a:t>
          </a:r>
          <a:r>
            <a:rPr lang="hy-AM" sz="2200" dirty="0">
              <a:latin typeface="Arial" panose="020B0604020202020204" pitchFamily="34" charset="0"/>
              <a:cs typeface="Arial" panose="020B0604020202020204" pitchFamily="34" charset="0"/>
            </a:rPr>
            <a:t>՞</a:t>
          </a:r>
          <a:r>
            <a:rPr lang="en-GB" sz="2200" dirty="0" err="1">
              <a:latin typeface="Arial" panose="020B0604020202020204" pitchFamily="34" charset="0"/>
              <a:cs typeface="Arial" panose="020B0604020202020204" pitchFamily="34" charset="0"/>
            </a:rPr>
            <a:t>նչ</a:t>
          </a:r>
          <a:endParaRPr lang="de-DE" sz="2200" dirty="0"/>
        </a:p>
      </dgm:t>
    </dgm:pt>
    <dgm:pt modelId="{12D74C6A-2C1C-49FD-8948-9477A296F83D}" type="parTrans" cxnId="{8FA9AA4E-9E8C-485E-A156-1E5A36FBC0DA}">
      <dgm:prSet/>
      <dgm:spPr/>
      <dgm:t>
        <a:bodyPr/>
        <a:lstStyle/>
        <a:p>
          <a:endParaRPr lang="de-DE"/>
        </a:p>
      </dgm:t>
    </dgm:pt>
    <dgm:pt modelId="{F6A7E71A-1112-42B2-8E2E-0A46A335C2A8}" type="sibTrans" cxnId="{8FA9AA4E-9E8C-485E-A156-1E5A36FBC0DA}">
      <dgm:prSet/>
      <dgm:spPr/>
      <dgm:t>
        <a:bodyPr/>
        <a:lstStyle/>
        <a:p>
          <a:endParaRPr lang="de-DE"/>
        </a:p>
      </dgm:t>
    </dgm:pt>
    <dgm:pt modelId="{33121EC7-F49C-4953-BAB7-8B7DE4142360}">
      <dgm:prSet phldrT="[Text]" custT="1"/>
      <dgm:spPr/>
      <dgm:t>
        <a:bodyPr/>
        <a:lstStyle/>
        <a:p>
          <a:r>
            <a:rPr lang="hy-AM" sz="1500" dirty="0"/>
            <a:t>Մ</a:t>
          </a:r>
          <a:r>
            <a:rPr lang="de-DE" sz="1500" dirty="0"/>
            <a:t>ինչ դասընթացը մասնակիցները հանձնում են հակիրճ ինքնակենսագրականներ</a:t>
          </a:r>
          <a:br>
            <a:rPr lang="de-DE" sz="1500" dirty="0"/>
          </a:br>
          <a:endParaRPr lang="de-DE" sz="1500" dirty="0"/>
        </a:p>
      </dgm:t>
    </dgm:pt>
    <dgm:pt modelId="{10702987-F8F4-4EDE-A624-330DBABA6330}" type="parTrans" cxnId="{9F46EB3F-12ED-4FD2-99C4-E725B4622EB5}">
      <dgm:prSet/>
      <dgm:spPr/>
      <dgm:t>
        <a:bodyPr/>
        <a:lstStyle/>
        <a:p>
          <a:endParaRPr lang="de-DE"/>
        </a:p>
      </dgm:t>
    </dgm:pt>
    <dgm:pt modelId="{65414391-39E5-4630-926A-D6309FF76973}" type="sibTrans" cxnId="{9F46EB3F-12ED-4FD2-99C4-E725B4622EB5}">
      <dgm:prSet/>
      <dgm:spPr/>
      <dgm:t>
        <a:bodyPr/>
        <a:lstStyle/>
        <a:p>
          <a:endParaRPr lang="de-DE"/>
        </a:p>
      </dgm:t>
    </dgm:pt>
    <dgm:pt modelId="{8C316CDE-6D4A-407F-8AFC-79C0C5878C10}">
      <dgm:prSet phldrT="[Text]" custT="1"/>
      <dgm:spPr/>
      <dgm:t>
        <a:bodyPr/>
        <a:lstStyle/>
        <a:p>
          <a:r>
            <a:rPr lang="de-DE" sz="1500" dirty="0"/>
            <a:t>Յուրաքանչյուր ուսանողի ներկայացում 2-ից 3 րոպեում</a:t>
          </a:r>
        </a:p>
      </dgm:t>
    </dgm:pt>
    <dgm:pt modelId="{2D244E7E-3CE3-4879-9D01-F8959DBFBD3E}" type="parTrans" cxnId="{1E0C6013-D165-4E9F-BC78-97B74A279374}">
      <dgm:prSet/>
      <dgm:spPr/>
      <dgm:t>
        <a:bodyPr/>
        <a:lstStyle/>
        <a:p>
          <a:endParaRPr lang="de-DE"/>
        </a:p>
      </dgm:t>
    </dgm:pt>
    <dgm:pt modelId="{0759C13B-4509-43CC-A47C-FDED8CE361B2}" type="sibTrans" cxnId="{1E0C6013-D165-4E9F-BC78-97B74A279374}">
      <dgm:prSet/>
      <dgm:spPr/>
      <dgm:t>
        <a:bodyPr/>
        <a:lstStyle/>
        <a:p>
          <a:endParaRPr lang="de-DE"/>
        </a:p>
      </dgm:t>
    </dgm:pt>
    <dgm:pt modelId="{ED71B18A-85E0-4938-8D7F-B00D5DE18C76}">
      <dgm:prSet phldrT="[Text]" custT="1"/>
      <dgm:spPr/>
      <dgm:t>
        <a:bodyPr/>
        <a:lstStyle/>
        <a:p>
          <a:r>
            <a:rPr lang="de-DE" sz="2200" dirty="0"/>
            <a:t>Ինչպե</a:t>
          </a:r>
          <a:r>
            <a:rPr lang="hy-AM" sz="2200" dirty="0">
              <a:latin typeface="Arial" panose="020B0604020202020204" pitchFamily="34" charset="0"/>
              <a:cs typeface="Arial" panose="020B0604020202020204" pitchFamily="34" charset="0"/>
            </a:rPr>
            <a:t>՞</a:t>
          </a:r>
          <a:r>
            <a:rPr lang="en-GB" sz="2200" dirty="0">
              <a:latin typeface="Arial" panose="020B0604020202020204" pitchFamily="34" charset="0"/>
              <a:cs typeface="Arial" panose="020B0604020202020204" pitchFamily="34" charset="0"/>
            </a:rPr>
            <a:t>ս</a:t>
          </a:r>
          <a:endParaRPr lang="de-DE" sz="2200" dirty="0"/>
        </a:p>
      </dgm:t>
    </dgm:pt>
    <dgm:pt modelId="{E78C329B-6DF4-47BE-A2BD-0EDD3082A776}" type="parTrans" cxnId="{4F47DB5E-B3A3-4097-9CE1-CD46D04F9BE3}">
      <dgm:prSet/>
      <dgm:spPr/>
      <dgm:t>
        <a:bodyPr/>
        <a:lstStyle/>
        <a:p>
          <a:endParaRPr lang="de-DE"/>
        </a:p>
      </dgm:t>
    </dgm:pt>
    <dgm:pt modelId="{E5342291-9366-46EF-9FB7-B01B07F10EE0}" type="sibTrans" cxnId="{4F47DB5E-B3A3-4097-9CE1-CD46D04F9BE3}">
      <dgm:prSet/>
      <dgm:spPr/>
      <dgm:t>
        <a:bodyPr/>
        <a:lstStyle/>
        <a:p>
          <a:endParaRPr lang="de-DE"/>
        </a:p>
      </dgm:t>
    </dgm:pt>
    <dgm:pt modelId="{C244CFDB-0664-4A0A-8383-7C17F48ABF43}">
      <dgm:prSet phldrT="[Text]" custT="1"/>
      <dgm:spPr/>
      <dgm:t>
        <a:bodyPr/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Մասնակիցներին հարցնել օրինակ իրենց կյանքի մասին 3 փաստ, որոնք կապ ունեն դասընթացի հետ</a:t>
          </a:r>
        </a:p>
      </dgm:t>
    </dgm:pt>
    <dgm:pt modelId="{47A520F4-E361-4E25-8034-179E255C2248}" type="parTrans" cxnId="{6A76A2A0-0CD2-4977-A4FF-5A1AD2FCE670}">
      <dgm:prSet/>
      <dgm:spPr/>
      <dgm:t>
        <a:bodyPr/>
        <a:lstStyle/>
        <a:p>
          <a:endParaRPr lang="de-DE"/>
        </a:p>
      </dgm:t>
    </dgm:pt>
    <dgm:pt modelId="{A2A73CA0-2EBC-499F-9482-0FFDD1084A66}" type="sibTrans" cxnId="{6A76A2A0-0CD2-4977-A4FF-5A1AD2FCE670}">
      <dgm:prSet/>
      <dgm:spPr/>
      <dgm:t>
        <a:bodyPr/>
        <a:lstStyle/>
        <a:p>
          <a:endParaRPr lang="de-DE"/>
        </a:p>
      </dgm:t>
    </dgm:pt>
    <dgm:pt modelId="{B4AC7CE0-EF6E-46B2-8946-53597BD97818}">
      <dgm:prSet phldrT="[Text]" custT="1"/>
      <dgm:spPr/>
      <dgm:t>
        <a:bodyPr/>
        <a:lstStyle/>
        <a:p>
          <a:r>
            <a:rPr lang="de-DE" sz="2200" dirty="0"/>
            <a:t>Նախապատրաստական աշխատանքներ</a:t>
          </a:r>
        </a:p>
      </dgm:t>
    </dgm:pt>
    <dgm:pt modelId="{5147814F-33AD-43FE-8E03-39817B692A43}" type="parTrans" cxnId="{D398A8AE-62E8-4E70-9BEB-D1E6D9D16EFF}">
      <dgm:prSet/>
      <dgm:spPr/>
      <dgm:t>
        <a:bodyPr/>
        <a:lstStyle/>
        <a:p>
          <a:endParaRPr lang="de-DE"/>
        </a:p>
      </dgm:t>
    </dgm:pt>
    <dgm:pt modelId="{8FB160A2-95F8-4A0D-8A22-A6BF995E6066}" type="sibTrans" cxnId="{D398A8AE-62E8-4E70-9BEB-D1E6D9D16EFF}">
      <dgm:prSet/>
      <dgm:spPr/>
      <dgm:t>
        <a:bodyPr/>
        <a:lstStyle/>
        <a:p>
          <a:endParaRPr lang="de-DE"/>
        </a:p>
      </dgm:t>
    </dgm:pt>
    <dgm:pt modelId="{D9ACBE85-B642-4BA2-8B7B-15D73655D0BE}">
      <dgm:prSet phldrT="[Text]" custT="1"/>
      <dgm:spPr/>
      <dgm:t>
        <a:bodyPr/>
        <a:lstStyle/>
        <a:p>
          <a:r>
            <a:rPr lang="de-DE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Մտածել, թե ինչ փաստեր կարող են ներկայացնել մասնակիցները</a:t>
          </a:r>
        </a:p>
      </dgm:t>
    </dgm:pt>
    <dgm:pt modelId="{58DF4988-E503-453E-85A9-D37E8412E45C}" type="parTrans" cxnId="{89B16CC8-E747-400F-BD0D-47A9953FC281}">
      <dgm:prSet/>
      <dgm:spPr/>
      <dgm:t>
        <a:bodyPr/>
        <a:lstStyle/>
        <a:p>
          <a:endParaRPr lang="de-DE"/>
        </a:p>
      </dgm:t>
    </dgm:pt>
    <dgm:pt modelId="{D8E7ECD9-63AF-43CC-A0D7-78875DCD8BED}" type="sibTrans" cxnId="{89B16CC8-E747-400F-BD0D-47A9953FC281}">
      <dgm:prSet/>
      <dgm:spPr/>
      <dgm:t>
        <a:bodyPr/>
        <a:lstStyle/>
        <a:p>
          <a:endParaRPr lang="de-DE"/>
        </a:p>
      </dgm:t>
    </dgm:pt>
    <dgm:pt modelId="{3002EE91-AEB2-4EBC-86D6-481F1ABEC665}">
      <dgm:prSet phldrT="[Text]" custT="1"/>
      <dgm:spPr/>
      <dgm:t>
        <a:bodyPr/>
        <a:lstStyle/>
        <a:p>
          <a:r>
            <a:rPr lang="de-DE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Հավաքել ինքնակենսագրականները ժամանակին և կարդալ մինչ նրանց </a:t>
          </a:r>
          <a:r>
            <a:rPr lang="de-DE" sz="1500" kern="1200" dirty="0"/>
            <a:t>ներկայացնելը</a:t>
          </a:r>
        </a:p>
      </dgm:t>
    </dgm:pt>
    <dgm:pt modelId="{30AC5833-DE13-43A5-96F9-6A5B7633C16D}" type="parTrans" cxnId="{4B2A390A-EB49-4156-83D1-8E5C36938015}">
      <dgm:prSet/>
      <dgm:spPr/>
      <dgm:t>
        <a:bodyPr/>
        <a:lstStyle/>
        <a:p>
          <a:endParaRPr lang="de-DE"/>
        </a:p>
      </dgm:t>
    </dgm:pt>
    <dgm:pt modelId="{821A8E85-BA1B-4D15-8E47-B593F1CEFB24}" type="sibTrans" cxnId="{4B2A390A-EB49-4156-83D1-8E5C36938015}">
      <dgm:prSet/>
      <dgm:spPr/>
      <dgm:t>
        <a:bodyPr/>
        <a:lstStyle/>
        <a:p>
          <a:endParaRPr lang="de-DE"/>
        </a:p>
      </dgm:t>
    </dgm:pt>
    <dgm:pt modelId="{F52A8249-3E05-473A-852A-65CE446D8497}" type="pres">
      <dgm:prSet presAssocID="{BA4B7272-0E5A-4106-B283-F148725D4C1B}" presName="Name0" presStyleCnt="0">
        <dgm:presLayoutVars>
          <dgm:dir/>
          <dgm:animLvl val="lvl"/>
          <dgm:resizeHandles val="exact"/>
        </dgm:presLayoutVars>
      </dgm:prSet>
      <dgm:spPr/>
    </dgm:pt>
    <dgm:pt modelId="{18538F22-C556-4CA1-A236-EF05AF8CA1B3}" type="pres">
      <dgm:prSet presAssocID="{8A58DD7D-8FEB-403F-A61D-A5EAD13EBBF0}" presName="composite" presStyleCnt="0"/>
      <dgm:spPr/>
    </dgm:pt>
    <dgm:pt modelId="{79DB0BDB-0256-4F8F-81B4-4D4EC44536AC}" type="pres">
      <dgm:prSet presAssocID="{8A58DD7D-8FEB-403F-A61D-A5EAD13EBBF0}" presName="parTx" presStyleLbl="alignNode1" presStyleIdx="0" presStyleCnt="3" custLinFactNeighborX="-4803" custLinFactNeighborY="-2890">
        <dgm:presLayoutVars>
          <dgm:chMax val="0"/>
          <dgm:chPref val="0"/>
          <dgm:bulletEnabled val="1"/>
        </dgm:presLayoutVars>
      </dgm:prSet>
      <dgm:spPr/>
    </dgm:pt>
    <dgm:pt modelId="{0F447398-C961-47D7-9625-0612CAA23CF8}" type="pres">
      <dgm:prSet presAssocID="{8A58DD7D-8FEB-403F-A61D-A5EAD13EBBF0}" presName="desTx" presStyleLbl="alignAccFollowNode1" presStyleIdx="0" presStyleCnt="3">
        <dgm:presLayoutVars>
          <dgm:bulletEnabled val="1"/>
        </dgm:presLayoutVars>
      </dgm:prSet>
      <dgm:spPr/>
    </dgm:pt>
    <dgm:pt modelId="{380AC9A0-E590-4042-A148-108FCFAEF2E7}" type="pres">
      <dgm:prSet presAssocID="{F6A7E71A-1112-42B2-8E2E-0A46A335C2A8}" presName="space" presStyleCnt="0"/>
      <dgm:spPr/>
    </dgm:pt>
    <dgm:pt modelId="{AD6F0563-B331-4A1F-A6DD-F4491DACCC86}" type="pres">
      <dgm:prSet presAssocID="{ED71B18A-85E0-4938-8D7F-B00D5DE18C76}" presName="composite" presStyleCnt="0"/>
      <dgm:spPr/>
    </dgm:pt>
    <dgm:pt modelId="{A6B32571-D3BE-4DE4-89A3-6A0DEBBB9024}" type="pres">
      <dgm:prSet presAssocID="{ED71B18A-85E0-4938-8D7F-B00D5DE18C76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0A6FCC91-E1D6-445D-87A6-15F219CAC2A6}" type="pres">
      <dgm:prSet presAssocID="{ED71B18A-85E0-4938-8D7F-B00D5DE18C76}" presName="desTx" presStyleLbl="alignAccFollowNode1" presStyleIdx="1" presStyleCnt="3">
        <dgm:presLayoutVars>
          <dgm:bulletEnabled val="1"/>
        </dgm:presLayoutVars>
      </dgm:prSet>
      <dgm:spPr/>
    </dgm:pt>
    <dgm:pt modelId="{8F095DA8-02B3-464B-B843-420890B69C5C}" type="pres">
      <dgm:prSet presAssocID="{E5342291-9366-46EF-9FB7-B01B07F10EE0}" presName="space" presStyleCnt="0"/>
      <dgm:spPr/>
    </dgm:pt>
    <dgm:pt modelId="{8ADEC7CE-E09D-4BD6-A341-3D7E8629EE23}" type="pres">
      <dgm:prSet presAssocID="{B4AC7CE0-EF6E-46B2-8946-53597BD97818}" presName="composite" presStyleCnt="0"/>
      <dgm:spPr/>
    </dgm:pt>
    <dgm:pt modelId="{593F6AAA-1311-46E8-9532-551028C97C5F}" type="pres">
      <dgm:prSet presAssocID="{B4AC7CE0-EF6E-46B2-8946-53597BD97818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C1D66CDD-D4A5-4513-99C7-8A31FF84E67D}" type="pres">
      <dgm:prSet presAssocID="{B4AC7CE0-EF6E-46B2-8946-53597BD97818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4B2A390A-EB49-4156-83D1-8E5C36938015}" srcId="{B4AC7CE0-EF6E-46B2-8946-53597BD97818}" destId="{3002EE91-AEB2-4EBC-86D6-481F1ABEC665}" srcOrd="1" destOrd="0" parTransId="{30AC5833-DE13-43A5-96F9-6A5B7633C16D}" sibTransId="{821A8E85-BA1B-4D15-8E47-B593F1CEFB24}"/>
    <dgm:cxn modelId="{DAAB5111-70CC-4BE0-B221-D58A034462D0}" type="presOf" srcId="{8A58DD7D-8FEB-403F-A61D-A5EAD13EBBF0}" destId="{79DB0BDB-0256-4F8F-81B4-4D4EC44536AC}" srcOrd="0" destOrd="0" presId="urn:microsoft.com/office/officeart/2005/8/layout/hList1"/>
    <dgm:cxn modelId="{1E0C6013-D165-4E9F-BC78-97B74A279374}" srcId="{8A58DD7D-8FEB-403F-A61D-A5EAD13EBBF0}" destId="{8C316CDE-6D4A-407F-8AFC-79C0C5878C10}" srcOrd="1" destOrd="0" parTransId="{2D244E7E-3CE3-4879-9D01-F8959DBFBD3E}" sibTransId="{0759C13B-4509-43CC-A47C-FDED8CE361B2}"/>
    <dgm:cxn modelId="{20C39317-989E-402A-A1B1-74D951DABCCB}" type="presOf" srcId="{B4AC7CE0-EF6E-46B2-8946-53597BD97818}" destId="{593F6AAA-1311-46E8-9532-551028C97C5F}" srcOrd="0" destOrd="0" presId="urn:microsoft.com/office/officeart/2005/8/layout/hList1"/>
    <dgm:cxn modelId="{9F46EB3F-12ED-4FD2-99C4-E725B4622EB5}" srcId="{8A58DD7D-8FEB-403F-A61D-A5EAD13EBBF0}" destId="{33121EC7-F49C-4953-BAB7-8B7DE4142360}" srcOrd="0" destOrd="0" parTransId="{10702987-F8F4-4EDE-A624-330DBABA6330}" sibTransId="{65414391-39E5-4630-926A-D6309FF76973}"/>
    <dgm:cxn modelId="{8FA9AA4E-9E8C-485E-A156-1E5A36FBC0DA}" srcId="{BA4B7272-0E5A-4106-B283-F148725D4C1B}" destId="{8A58DD7D-8FEB-403F-A61D-A5EAD13EBBF0}" srcOrd="0" destOrd="0" parTransId="{12D74C6A-2C1C-49FD-8948-9477A296F83D}" sibTransId="{F6A7E71A-1112-42B2-8E2E-0A46A335C2A8}"/>
    <dgm:cxn modelId="{D531A956-19F9-4FFE-A1BE-13D26363B0BA}" type="presOf" srcId="{ED71B18A-85E0-4938-8D7F-B00D5DE18C76}" destId="{A6B32571-D3BE-4DE4-89A3-6A0DEBBB9024}" srcOrd="0" destOrd="0" presId="urn:microsoft.com/office/officeart/2005/8/layout/hList1"/>
    <dgm:cxn modelId="{4F47DB5E-B3A3-4097-9CE1-CD46D04F9BE3}" srcId="{BA4B7272-0E5A-4106-B283-F148725D4C1B}" destId="{ED71B18A-85E0-4938-8D7F-B00D5DE18C76}" srcOrd="1" destOrd="0" parTransId="{E78C329B-6DF4-47BE-A2BD-0EDD3082A776}" sibTransId="{E5342291-9366-46EF-9FB7-B01B07F10EE0}"/>
    <dgm:cxn modelId="{C0C8A475-F7A3-494F-B329-EEE3FDD45915}" type="presOf" srcId="{D9ACBE85-B642-4BA2-8B7B-15D73655D0BE}" destId="{C1D66CDD-D4A5-4513-99C7-8A31FF84E67D}" srcOrd="0" destOrd="0" presId="urn:microsoft.com/office/officeart/2005/8/layout/hList1"/>
    <dgm:cxn modelId="{E205F284-70C1-4E9E-AFE7-B954A7AE8703}" type="presOf" srcId="{3002EE91-AEB2-4EBC-86D6-481F1ABEC665}" destId="{C1D66CDD-D4A5-4513-99C7-8A31FF84E67D}" srcOrd="0" destOrd="1" presId="urn:microsoft.com/office/officeart/2005/8/layout/hList1"/>
    <dgm:cxn modelId="{9620B089-D91E-4BC2-97EE-4422A3F40B4D}" type="presOf" srcId="{8C316CDE-6D4A-407F-8AFC-79C0C5878C10}" destId="{0F447398-C961-47D7-9625-0612CAA23CF8}" srcOrd="0" destOrd="1" presId="urn:microsoft.com/office/officeart/2005/8/layout/hList1"/>
    <dgm:cxn modelId="{6A76A2A0-0CD2-4977-A4FF-5A1AD2FCE670}" srcId="{ED71B18A-85E0-4938-8D7F-B00D5DE18C76}" destId="{C244CFDB-0664-4A0A-8383-7C17F48ABF43}" srcOrd="0" destOrd="0" parTransId="{47A520F4-E361-4E25-8034-179E255C2248}" sibTransId="{A2A73CA0-2EBC-499F-9482-0FFDD1084A66}"/>
    <dgm:cxn modelId="{D398A8AE-62E8-4E70-9BEB-D1E6D9D16EFF}" srcId="{BA4B7272-0E5A-4106-B283-F148725D4C1B}" destId="{B4AC7CE0-EF6E-46B2-8946-53597BD97818}" srcOrd="2" destOrd="0" parTransId="{5147814F-33AD-43FE-8E03-39817B692A43}" sibTransId="{8FB160A2-95F8-4A0D-8A22-A6BF995E6066}"/>
    <dgm:cxn modelId="{16A30EB2-CD7A-4997-9A4B-ECBC98340285}" type="presOf" srcId="{BA4B7272-0E5A-4106-B283-F148725D4C1B}" destId="{F52A8249-3E05-473A-852A-65CE446D8497}" srcOrd="0" destOrd="0" presId="urn:microsoft.com/office/officeart/2005/8/layout/hList1"/>
    <dgm:cxn modelId="{BAA625BE-25E1-473F-9E6C-3B92CB57AA88}" type="presOf" srcId="{C244CFDB-0664-4A0A-8383-7C17F48ABF43}" destId="{0A6FCC91-E1D6-445D-87A6-15F219CAC2A6}" srcOrd="0" destOrd="0" presId="urn:microsoft.com/office/officeart/2005/8/layout/hList1"/>
    <dgm:cxn modelId="{CEB9EAC3-2521-47EF-9E34-0C5F4254297A}" type="presOf" srcId="{33121EC7-F49C-4953-BAB7-8B7DE4142360}" destId="{0F447398-C961-47D7-9625-0612CAA23CF8}" srcOrd="0" destOrd="0" presId="urn:microsoft.com/office/officeart/2005/8/layout/hList1"/>
    <dgm:cxn modelId="{89B16CC8-E747-400F-BD0D-47A9953FC281}" srcId="{B4AC7CE0-EF6E-46B2-8946-53597BD97818}" destId="{D9ACBE85-B642-4BA2-8B7B-15D73655D0BE}" srcOrd="0" destOrd="0" parTransId="{58DF4988-E503-453E-85A9-D37E8412E45C}" sibTransId="{D8E7ECD9-63AF-43CC-A0D7-78875DCD8BED}"/>
    <dgm:cxn modelId="{17A35CEF-05AF-40E7-BD5B-827108D18ACA}" type="presParOf" srcId="{F52A8249-3E05-473A-852A-65CE446D8497}" destId="{18538F22-C556-4CA1-A236-EF05AF8CA1B3}" srcOrd="0" destOrd="0" presId="urn:microsoft.com/office/officeart/2005/8/layout/hList1"/>
    <dgm:cxn modelId="{672D87FC-3147-4A5F-9AF8-04506BFDA68F}" type="presParOf" srcId="{18538F22-C556-4CA1-A236-EF05AF8CA1B3}" destId="{79DB0BDB-0256-4F8F-81B4-4D4EC44536AC}" srcOrd="0" destOrd="0" presId="urn:microsoft.com/office/officeart/2005/8/layout/hList1"/>
    <dgm:cxn modelId="{2A321DBA-8C34-4F2C-9E01-B6B2DFD10AA3}" type="presParOf" srcId="{18538F22-C556-4CA1-A236-EF05AF8CA1B3}" destId="{0F447398-C961-47D7-9625-0612CAA23CF8}" srcOrd="1" destOrd="0" presId="urn:microsoft.com/office/officeart/2005/8/layout/hList1"/>
    <dgm:cxn modelId="{887FE9B2-17D1-4F57-B083-52B84C558582}" type="presParOf" srcId="{F52A8249-3E05-473A-852A-65CE446D8497}" destId="{380AC9A0-E590-4042-A148-108FCFAEF2E7}" srcOrd="1" destOrd="0" presId="urn:microsoft.com/office/officeart/2005/8/layout/hList1"/>
    <dgm:cxn modelId="{6323E042-2984-4196-9B1B-0EE96F8ECFC2}" type="presParOf" srcId="{F52A8249-3E05-473A-852A-65CE446D8497}" destId="{AD6F0563-B331-4A1F-A6DD-F4491DACCC86}" srcOrd="2" destOrd="0" presId="urn:microsoft.com/office/officeart/2005/8/layout/hList1"/>
    <dgm:cxn modelId="{4E7B708D-EF18-4D3E-A027-AE94D1667F20}" type="presParOf" srcId="{AD6F0563-B331-4A1F-A6DD-F4491DACCC86}" destId="{A6B32571-D3BE-4DE4-89A3-6A0DEBBB9024}" srcOrd="0" destOrd="0" presId="urn:microsoft.com/office/officeart/2005/8/layout/hList1"/>
    <dgm:cxn modelId="{834232CD-6384-4AC7-AE04-16CFAF6D53BC}" type="presParOf" srcId="{AD6F0563-B331-4A1F-A6DD-F4491DACCC86}" destId="{0A6FCC91-E1D6-445D-87A6-15F219CAC2A6}" srcOrd="1" destOrd="0" presId="urn:microsoft.com/office/officeart/2005/8/layout/hList1"/>
    <dgm:cxn modelId="{8552E460-3FE7-4F13-9A86-CA745FCD399B}" type="presParOf" srcId="{F52A8249-3E05-473A-852A-65CE446D8497}" destId="{8F095DA8-02B3-464B-B843-420890B69C5C}" srcOrd="3" destOrd="0" presId="urn:microsoft.com/office/officeart/2005/8/layout/hList1"/>
    <dgm:cxn modelId="{7C9F8292-2E95-4CF9-9765-50EF3CC8446E}" type="presParOf" srcId="{F52A8249-3E05-473A-852A-65CE446D8497}" destId="{8ADEC7CE-E09D-4BD6-A341-3D7E8629EE23}" srcOrd="4" destOrd="0" presId="urn:microsoft.com/office/officeart/2005/8/layout/hList1"/>
    <dgm:cxn modelId="{3E30A87A-862D-4EF2-A551-3918C88A0803}" type="presParOf" srcId="{8ADEC7CE-E09D-4BD6-A341-3D7E8629EE23}" destId="{593F6AAA-1311-46E8-9532-551028C97C5F}" srcOrd="0" destOrd="0" presId="urn:microsoft.com/office/officeart/2005/8/layout/hList1"/>
    <dgm:cxn modelId="{3B388CAA-CA2C-4037-9FA1-2EEDECBD1213}" type="presParOf" srcId="{8ADEC7CE-E09D-4BD6-A341-3D7E8629EE23}" destId="{C1D66CDD-D4A5-4513-99C7-8A31FF84E67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054998F-F67B-4F19-B09A-7ECE6AFE2F5C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5F8688F8-E161-4ECA-AD24-5662D9502EEB}">
      <dgm:prSet phldrT="[Text]"/>
      <dgm:spPr/>
      <dgm:t>
        <a:bodyPr/>
        <a:lstStyle/>
        <a:p>
          <a:r>
            <a:rPr lang="de-DE" dirty="0"/>
            <a:t>Ի</a:t>
          </a:r>
          <a:r>
            <a:rPr lang="hy-AM" dirty="0">
              <a:latin typeface="Arial" panose="020B0604020202020204" pitchFamily="34" charset="0"/>
              <a:cs typeface="Arial" panose="020B0604020202020204" pitchFamily="34" charset="0"/>
            </a:rPr>
            <a:t>՞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նչ</a:t>
          </a:r>
          <a:endParaRPr lang="de-DE" dirty="0"/>
        </a:p>
      </dgm:t>
    </dgm:pt>
    <dgm:pt modelId="{A7FB017B-A245-4EB0-B121-624B4250E8A3}" type="parTrans" cxnId="{43422B5C-60F7-4A31-9EBC-94F97A2813AC}">
      <dgm:prSet/>
      <dgm:spPr/>
      <dgm:t>
        <a:bodyPr/>
        <a:lstStyle/>
        <a:p>
          <a:endParaRPr lang="de-DE"/>
        </a:p>
      </dgm:t>
    </dgm:pt>
    <dgm:pt modelId="{5280BD22-FCE8-4854-8076-0E5CD94EDFED}" type="sibTrans" cxnId="{43422B5C-60F7-4A31-9EBC-94F97A2813AC}">
      <dgm:prSet/>
      <dgm:spPr/>
      <dgm:t>
        <a:bodyPr/>
        <a:lstStyle/>
        <a:p>
          <a:endParaRPr lang="de-DE"/>
        </a:p>
      </dgm:t>
    </dgm:pt>
    <dgm:pt modelId="{26A62902-018D-438B-B199-A44E3B022067}">
      <dgm:prSet phldrT="[Text]" custT="1"/>
      <dgm:spPr/>
      <dgm:t>
        <a:bodyPr/>
        <a:lstStyle/>
        <a:p>
          <a:r>
            <a:rPr lang="de-DE" sz="1400" dirty="0"/>
            <a:t>Մասնակիցները խմբավորվում են ըստ կոնրետ </a:t>
          </a:r>
          <a:r>
            <a:rPr lang="hy-AM" sz="1400" dirty="0"/>
            <a:t>բնորոշում</a:t>
          </a:r>
          <a:r>
            <a:rPr lang="de-DE" sz="1400" dirty="0"/>
            <a:t>ների</a:t>
          </a:r>
        </a:p>
      </dgm:t>
    </dgm:pt>
    <dgm:pt modelId="{167FBF75-BF4E-4CF3-8080-C0438D16FC8C}" type="parTrans" cxnId="{4AA30264-A9BF-4ECC-B258-2991B4CA5CB3}">
      <dgm:prSet/>
      <dgm:spPr/>
      <dgm:t>
        <a:bodyPr/>
        <a:lstStyle/>
        <a:p>
          <a:endParaRPr lang="de-DE"/>
        </a:p>
      </dgm:t>
    </dgm:pt>
    <dgm:pt modelId="{7B772543-0B54-4213-BFF0-1CEB801280AF}" type="sibTrans" cxnId="{4AA30264-A9BF-4ECC-B258-2991B4CA5CB3}">
      <dgm:prSet/>
      <dgm:spPr/>
      <dgm:t>
        <a:bodyPr/>
        <a:lstStyle/>
        <a:p>
          <a:endParaRPr lang="de-DE"/>
        </a:p>
      </dgm:t>
    </dgm:pt>
    <dgm:pt modelId="{BB8ED0FF-94E5-42FC-B71C-A60B6A4BE80D}">
      <dgm:prSet phldrT="[Text]" custT="1"/>
      <dgm:spPr/>
      <dgm:t>
        <a:bodyPr/>
        <a:lstStyle/>
        <a:p>
          <a:r>
            <a:rPr lang="de-DE" sz="1400" dirty="0"/>
            <a:t>Ստանալ ավելի լավ պատկերացումխմբերի կազմի մասին</a:t>
          </a:r>
        </a:p>
      </dgm:t>
    </dgm:pt>
    <dgm:pt modelId="{2570D485-0A8C-44B4-8070-76AFEDFB01CB}" type="parTrans" cxnId="{618626D8-E237-4421-9374-65433B512FC5}">
      <dgm:prSet/>
      <dgm:spPr/>
      <dgm:t>
        <a:bodyPr/>
        <a:lstStyle/>
        <a:p>
          <a:endParaRPr lang="de-DE"/>
        </a:p>
      </dgm:t>
    </dgm:pt>
    <dgm:pt modelId="{7D3CA03A-DA86-4DE7-9FA0-82FB33A9B69A}" type="sibTrans" cxnId="{618626D8-E237-4421-9374-65433B512FC5}">
      <dgm:prSet/>
      <dgm:spPr/>
      <dgm:t>
        <a:bodyPr/>
        <a:lstStyle/>
        <a:p>
          <a:endParaRPr lang="de-DE"/>
        </a:p>
      </dgm:t>
    </dgm:pt>
    <dgm:pt modelId="{2351FF50-0DC8-490D-B81E-661E31D2A09B}">
      <dgm:prSet phldrT="[Text]"/>
      <dgm:spPr/>
      <dgm:t>
        <a:bodyPr/>
        <a:lstStyle/>
        <a:p>
          <a:r>
            <a:rPr lang="de-DE" dirty="0"/>
            <a:t>Ինչպե</a:t>
          </a:r>
          <a:r>
            <a:rPr lang="hy-AM" dirty="0">
              <a:latin typeface="Arial" panose="020B0604020202020204" pitchFamily="34" charset="0"/>
              <a:cs typeface="Arial" panose="020B0604020202020204" pitchFamily="34" charset="0"/>
            </a:rPr>
            <a:t>՞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ս</a:t>
          </a:r>
          <a:endParaRPr lang="de-DE" dirty="0"/>
        </a:p>
      </dgm:t>
    </dgm:pt>
    <dgm:pt modelId="{A0BDFA89-84F5-404B-8A64-B64A97AEB3FD}" type="parTrans" cxnId="{5560B5A1-B753-432A-9435-2AF3DD3455C1}">
      <dgm:prSet/>
      <dgm:spPr/>
      <dgm:t>
        <a:bodyPr/>
        <a:lstStyle/>
        <a:p>
          <a:endParaRPr lang="de-DE"/>
        </a:p>
      </dgm:t>
    </dgm:pt>
    <dgm:pt modelId="{3320E5A2-118D-4F2E-A61B-C0C91364FF90}" type="sibTrans" cxnId="{5560B5A1-B753-432A-9435-2AF3DD3455C1}">
      <dgm:prSet/>
      <dgm:spPr/>
      <dgm:t>
        <a:bodyPr/>
        <a:lstStyle/>
        <a:p>
          <a:endParaRPr lang="de-DE"/>
        </a:p>
      </dgm:t>
    </dgm:pt>
    <dgm:pt modelId="{F052DFDE-3B60-4837-8520-C8A2B411BE3C}">
      <dgm:prSet phldrT="[Text]" custT="1"/>
      <dgm:spPr/>
      <dgm:t>
        <a:bodyPr/>
        <a:lstStyle/>
        <a:p>
          <a:r>
            <a:rPr lang="de-DE" sz="1400" dirty="0"/>
            <a:t>Խմբավորման ընթացքում մասնակիցները հաղորդակցվում են միմյանց հետ</a:t>
          </a:r>
        </a:p>
      </dgm:t>
    </dgm:pt>
    <dgm:pt modelId="{5AA8268C-C86A-4A32-B89B-2758B020D394}" type="parTrans" cxnId="{26EAD606-259E-4B0B-BBE3-E0579ABD2612}">
      <dgm:prSet/>
      <dgm:spPr/>
      <dgm:t>
        <a:bodyPr/>
        <a:lstStyle/>
        <a:p>
          <a:endParaRPr lang="de-DE"/>
        </a:p>
      </dgm:t>
    </dgm:pt>
    <dgm:pt modelId="{E37FC441-B474-4434-AA37-333D0CEA939E}" type="sibTrans" cxnId="{26EAD606-259E-4B0B-BBE3-E0579ABD2612}">
      <dgm:prSet/>
      <dgm:spPr/>
      <dgm:t>
        <a:bodyPr/>
        <a:lstStyle/>
        <a:p>
          <a:endParaRPr lang="de-DE"/>
        </a:p>
      </dgm:t>
    </dgm:pt>
    <mc:AlternateContent xmlns:mc="http://schemas.openxmlformats.org/markup-compatibility/2006" xmlns:a14="http://schemas.microsoft.com/office/drawing/2010/main">
      <mc:Choice Requires="a14">
        <dgm:pt modelId="{0D94CF97-4A6C-4514-BC11-0A08EC987853}">
          <dgm:prSet phldrT="[Text]" custT="1"/>
          <dgm:spPr/>
          <dgm:t>
            <a:bodyPr/>
            <a:lstStyle/>
            <a:p>
              <a:pPr/>
              <a:r>
                <a:rPr lang="de-DE" sz="1400" dirty="0"/>
                <a:t>Օրինակ՝  </a:t>
              </a:r>
              <a14:m>
                <m:oMath xmlns:m="http://schemas.openxmlformats.org/officeDocument/2006/math">
                  <m:r>
                    <a:rPr lang="de-DE" sz="1400" i="1" smtClean="0">
                      <a:latin typeface="Cambria Math" panose="02040503050406030204" pitchFamily="18" charset="0"/>
                    </a:rPr>
                    <m:t>«</m:t>
                  </m:r>
                  <m:r>
                    <a:rPr lang="en-GB" sz="1400" b="0" i="1" smtClean="0">
                      <a:latin typeface="Cambria Math" panose="02040503050406030204" pitchFamily="18" charset="0"/>
                    </a:rPr>
                    <m:t>շարվել ձախից</m:t>
                  </m:r>
                </m:oMath>
              </a14:m>
              <a:br>
                <a:rPr lang="en-GB" sz="1400" b="0" i="1" dirty="0">
                  <a:latin typeface="Cambria Math" panose="02040503050406030204" pitchFamily="18" charset="0"/>
                </a:rPr>
              </a:br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r>
                      <a:rPr lang="en-GB" sz="1400" b="0" i="1" smtClean="0">
                        <a:latin typeface="Cambria Math" panose="02040503050406030204" pitchFamily="18" charset="0"/>
                      </a:rPr>
                      <m:t>աջ՝ ըստ տարիքի</m:t>
                    </m:r>
                    <m:r>
                      <a:rPr lang="de-DE" sz="1400" i="1" smtClean="0">
                        <a:latin typeface="Cambria Math" panose="02040503050406030204" pitchFamily="18" charset="0"/>
                      </a:rPr>
                      <m:t>»</m:t>
                    </m:r>
                  </m:oMath>
                </m:oMathPara>
              </a14:m>
              <a:endParaRPr lang="de-DE" sz="1400" dirty="0"/>
            </a:p>
          </dgm:t>
        </dgm:pt>
      </mc:Choice>
      <mc:Fallback xmlns="">
        <dgm:pt modelId="{0D94CF97-4A6C-4514-BC11-0A08EC987853}">
          <dgm:prSet phldrT="[Text]" custT="1"/>
          <dgm:spPr/>
          <dgm:t>
            <a:bodyPr/>
            <a:lstStyle/>
            <a:p>
              <a:pPr/>
              <a:r>
                <a:rPr lang="de-DE" sz="1400" dirty="0"/>
                <a:t>Օրինակ՝  </a:t>
              </a:r>
              <a:r>
                <a:rPr lang="de-DE" sz="1400" i="0">
                  <a:latin typeface="Cambria Math" panose="02040503050406030204" pitchFamily="18" charset="0"/>
                </a:rPr>
                <a:t>«</a:t>
              </a:r>
              <a:r>
                <a:rPr lang="en-GB" sz="1400" b="0" i="0">
                  <a:latin typeface="Cambria Math" panose="02040503050406030204" pitchFamily="18" charset="0"/>
                </a:rPr>
                <a:t>շարվել ձախից</a:t>
              </a:r>
              <a:br>
                <a:rPr lang="en-GB" sz="1400" b="0" i="1" dirty="0">
                  <a:latin typeface="Cambria Math" panose="02040503050406030204" pitchFamily="18" charset="0"/>
                </a:rPr>
              </a:br>
              <a:r>
                <a:rPr lang="en-GB" sz="1400" b="0" i="0">
                  <a:latin typeface="Cambria Math" panose="02040503050406030204" pitchFamily="18" charset="0"/>
                </a:rPr>
                <a:t>աջ՝ ըստ տարիքի</a:t>
              </a:r>
              <a:r>
                <a:rPr lang="de-DE" sz="1400" i="0">
                  <a:latin typeface="Cambria Math" panose="02040503050406030204" pitchFamily="18" charset="0"/>
                </a:rPr>
                <a:t>»</a:t>
              </a:r>
              <a:endParaRPr lang="de-DE" sz="1400" dirty="0"/>
            </a:p>
          </dgm:t>
        </dgm:pt>
      </mc:Fallback>
    </mc:AlternateContent>
    <dgm:pt modelId="{D65404AF-3FD5-47C8-982D-D5E2BE1BEA9F}" type="parTrans" cxnId="{3B050F80-CB3D-46F9-A329-99F83C83662A}">
      <dgm:prSet/>
      <dgm:spPr/>
      <dgm:t>
        <a:bodyPr/>
        <a:lstStyle/>
        <a:p>
          <a:endParaRPr lang="de-DE"/>
        </a:p>
      </dgm:t>
    </dgm:pt>
    <dgm:pt modelId="{511E58B2-DD4A-4FA0-BE6B-B78E60A3BB21}" type="sibTrans" cxnId="{3B050F80-CB3D-46F9-A329-99F83C83662A}">
      <dgm:prSet/>
      <dgm:spPr/>
      <dgm:t>
        <a:bodyPr/>
        <a:lstStyle/>
        <a:p>
          <a:endParaRPr lang="de-DE"/>
        </a:p>
      </dgm:t>
    </dgm:pt>
    <dgm:pt modelId="{CE524246-69F6-44F6-9928-8EFEA0800379}">
      <dgm:prSet phldrT="[Text]"/>
      <dgm:spPr/>
      <dgm:t>
        <a:bodyPr/>
        <a:lstStyle/>
        <a:p>
          <a:r>
            <a:rPr lang="de-DE" dirty="0"/>
            <a:t>Տարբերակ</a:t>
          </a:r>
        </a:p>
      </dgm:t>
    </dgm:pt>
    <dgm:pt modelId="{AB56CF2D-89E7-41E9-9AC7-8A153EA89CE2}" type="parTrans" cxnId="{D98CEFDF-F57B-4125-8627-92F8BC939361}">
      <dgm:prSet/>
      <dgm:spPr/>
      <dgm:t>
        <a:bodyPr/>
        <a:lstStyle/>
        <a:p>
          <a:endParaRPr lang="de-DE"/>
        </a:p>
      </dgm:t>
    </dgm:pt>
    <dgm:pt modelId="{7ECE8B19-F3D2-4DF7-A5F5-97957DB7A042}" type="sibTrans" cxnId="{D98CEFDF-F57B-4125-8627-92F8BC939361}">
      <dgm:prSet/>
      <dgm:spPr/>
      <dgm:t>
        <a:bodyPr/>
        <a:lstStyle/>
        <a:p>
          <a:endParaRPr lang="de-DE"/>
        </a:p>
      </dgm:t>
    </dgm:pt>
    <dgm:pt modelId="{C26725DA-4779-4AC8-8CE5-C5F7AD85567F}">
      <dgm:prSet phldrT="[Text]" custT="1"/>
      <dgm:spPr/>
      <dgm:t>
        <a:bodyPr/>
        <a:lstStyle/>
        <a:p>
          <a:r>
            <a:rPr lang="de-DE" sz="1400" dirty="0"/>
            <a:t>Դուք նույնպես կանգնեք շարքում</a:t>
          </a:r>
        </a:p>
      </dgm:t>
    </dgm:pt>
    <dgm:pt modelId="{CF143D72-A2C6-4DAA-BEBC-4721E66135B4}" type="parTrans" cxnId="{6552187A-D0F9-4A09-8738-E90349E21BBA}">
      <dgm:prSet/>
      <dgm:spPr/>
      <dgm:t>
        <a:bodyPr/>
        <a:lstStyle/>
        <a:p>
          <a:endParaRPr lang="de-DE"/>
        </a:p>
      </dgm:t>
    </dgm:pt>
    <dgm:pt modelId="{5F3F0D64-D93F-46BE-A611-3F4C3CB76AF6}" type="sibTrans" cxnId="{6552187A-D0F9-4A09-8738-E90349E21BBA}">
      <dgm:prSet/>
      <dgm:spPr/>
      <dgm:t>
        <a:bodyPr/>
        <a:lstStyle/>
        <a:p>
          <a:endParaRPr lang="de-DE"/>
        </a:p>
      </dgm:t>
    </dgm:pt>
    <dgm:pt modelId="{F6EF10D3-CAA1-4F5B-9F91-DDAB415F865B}" type="pres">
      <dgm:prSet presAssocID="{F054998F-F67B-4F19-B09A-7ECE6AFE2F5C}" presName="Name0" presStyleCnt="0">
        <dgm:presLayoutVars>
          <dgm:dir/>
          <dgm:animLvl val="lvl"/>
          <dgm:resizeHandles val="exact"/>
        </dgm:presLayoutVars>
      </dgm:prSet>
      <dgm:spPr/>
    </dgm:pt>
    <dgm:pt modelId="{394C87D1-7C00-44B0-A106-EFD91DAB2210}" type="pres">
      <dgm:prSet presAssocID="{5F8688F8-E161-4ECA-AD24-5662D9502EEB}" presName="composite" presStyleCnt="0"/>
      <dgm:spPr/>
    </dgm:pt>
    <dgm:pt modelId="{E46BABF9-8373-4A4B-8442-76138D5BDACE}" type="pres">
      <dgm:prSet presAssocID="{5F8688F8-E161-4ECA-AD24-5662D9502EEB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DB0D2532-02AB-4548-A30E-485F7B094723}" type="pres">
      <dgm:prSet presAssocID="{5F8688F8-E161-4ECA-AD24-5662D9502EEB}" presName="desTx" presStyleLbl="alignAccFollowNode1" presStyleIdx="0" presStyleCnt="3">
        <dgm:presLayoutVars>
          <dgm:bulletEnabled val="1"/>
        </dgm:presLayoutVars>
      </dgm:prSet>
      <dgm:spPr/>
    </dgm:pt>
    <dgm:pt modelId="{01CA1DC5-DFF1-4A36-B2D8-D650559D2EE7}" type="pres">
      <dgm:prSet presAssocID="{5280BD22-FCE8-4854-8076-0E5CD94EDFED}" presName="space" presStyleCnt="0"/>
      <dgm:spPr/>
    </dgm:pt>
    <dgm:pt modelId="{DD7329E9-5D66-4439-ABE9-636EC8E7B0E7}" type="pres">
      <dgm:prSet presAssocID="{2351FF50-0DC8-490D-B81E-661E31D2A09B}" presName="composite" presStyleCnt="0"/>
      <dgm:spPr/>
    </dgm:pt>
    <dgm:pt modelId="{68835953-5BB2-40E8-9D06-C805FFBB5F47}" type="pres">
      <dgm:prSet presAssocID="{2351FF50-0DC8-490D-B81E-661E31D2A09B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810CD34A-340D-422D-B3FD-64D5ED3037C3}" type="pres">
      <dgm:prSet presAssocID="{2351FF50-0DC8-490D-B81E-661E31D2A09B}" presName="desTx" presStyleLbl="alignAccFollowNode1" presStyleIdx="1" presStyleCnt="3" custScaleX="122155">
        <dgm:presLayoutVars>
          <dgm:bulletEnabled val="1"/>
        </dgm:presLayoutVars>
      </dgm:prSet>
      <dgm:spPr/>
    </dgm:pt>
    <dgm:pt modelId="{65F89EE3-C80D-4D19-B379-D2CE6CB35404}" type="pres">
      <dgm:prSet presAssocID="{3320E5A2-118D-4F2E-A61B-C0C91364FF90}" presName="space" presStyleCnt="0"/>
      <dgm:spPr/>
    </dgm:pt>
    <dgm:pt modelId="{F24F84F5-4413-4F2D-8FDA-368F2690BF75}" type="pres">
      <dgm:prSet presAssocID="{CE524246-69F6-44F6-9928-8EFEA0800379}" presName="composite" presStyleCnt="0"/>
      <dgm:spPr/>
    </dgm:pt>
    <dgm:pt modelId="{4E60580F-06F0-44D5-A82D-A963498815B1}" type="pres">
      <dgm:prSet presAssocID="{CE524246-69F6-44F6-9928-8EFEA0800379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7FE38D7F-F0D9-45E0-8F4D-992DC470E1A1}" type="pres">
      <dgm:prSet presAssocID="{CE524246-69F6-44F6-9928-8EFEA0800379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26EAD606-259E-4B0B-BBE3-E0579ABD2612}" srcId="{2351FF50-0DC8-490D-B81E-661E31D2A09B}" destId="{F052DFDE-3B60-4837-8520-C8A2B411BE3C}" srcOrd="0" destOrd="0" parTransId="{5AA8268C-C86A-4A32-B89B-2758B020D394}" sibTransId="{E37FC441-B474-4434-AA37-333D0CEA939E}"/>
    <dgm:cxn modelId="{49D2ED2A-6A4E-4E4E-8B5E-41963E88C585}" type="presOf" srcId="{C26725DA-4779-4AC8-8CE5-C5F7AD85567F}" destId="{7FE38D7F-F0D9-45E0-8F4D-992DC470E1A1}" srcOrd="0" destOrd="0" presId="urn:microsoft.com/office/officeart/2005/8/layout/hList1"/>
    <dgm:cxn modelId="{B654BF5B-EDE2-4A78-A55D-9BD2453FA450}" type="presOf" srcId="{BB8ED0FF-94E5-42FC-B71C-A60B6A4BE80D}" destId="{DB0D2532-02AB-4548-A30E-485F7B094723}" srcOrd="0" destOrd="1" presId="urn:microsoft.com/office/officeart/2005/8/layout/hList1"/>
    <dgm:cxn modelId="{43422B5C-60F7-4A31-9EBC-94F97A2813AC}" srcId="{F054998F-F67B-4F19-B09A-7ECE6AFE2F5C}" destId="{5F8688F8-E161-4ECA-AD24-5662D9502EEB}" srcOrd="0" destOrd="0" parTransId="{A7FB017B-A245-4EB0-B121-624B4250E8A3}" sibTransId="{5280BD22-FCE8-4854-8076-0E5CD94EDFED}"/>
    <dgm:cxn modelId="{09B1825F-32EF-4FD7-9744-8C866279D565}" type="presOf" srcId="{CE524246-69F6-44F6-9928-8EFEA0800379}" destId="{4E60580F-06F0-44D5-A82D-A963498815B1}" srcOrd="0" destOrd="0" presId="urn:microsoft.com/office/officeart/2005/8/layout/hList1"/>
    <dgm:cxn modelId="{4AA30264-A9BF-4ECC-B258-2991B4CA5CB3}" srcId="{5F8688F8-E161-4ECA-AD24-5662D9502EEB}" destId="{26A62902-018D-438B-B199-A44E3B022067}" srcOrd="0" destOrd="0" parTransId="{167FBF75-BF4E-4CF3-8080-C0438D16FC8C}" sibTransId="{7B772543-0B54-4213-BFF0-1CEB801280AF}"/>
    <dgm:cxn modelId="{6552187A-D0F9-4A09-8738-E90349E21BBA}" srcId="{CE524246-69F6-44F6-9928-8EFEA0800379}" destId="{C26725DA-4779-4AC8-8CE5-C5F7AD85567F}" srcOrd="0" destOrd="0" parTransId="{CF143D72-A2C6-4DAA-BEBC-4721E66135B4}" sibTransId="{5F3F0D64-D93F-46BE-A611-3F4C3CB76AF6}"/>
    <dgm:cxn modelId="{3B050F80-CB3D-46F9-A329-99F83C83662A}" srcId="{2351FF50-0DC8-490D-B81E-661E31D2A09B}" destId="{0D94CF97-4A6C-4514-BC11-0A08EC987853}" srcOrd="1" destOrd="0" parTransId="{D65404AF-3FD5-47C8-982D-D5E2BE1BEA9F}" sibTransId="{511E58B2-DD4A-4FA0-BE6B-B78E60A3BB21}"/>
    <dgm:cxn modelId="{1BADF58B-205A-4D53-ACCE-79EAB8AF1AE8}" type="presOf" srcId="{2351FF50-0DC8-490D-B81E-661E31D2A09B}" destId="{68835953-5BB2-40E8-9D06-C805FFBB5F47}" srcOrd="0" destOrd="0" presId="urn:microsoft.com/office/officeart/2005/8/layout/hList1"/>
    <dgm:cxn modelId="{DCA60C9B-81B4-419A-8EC9-16631DE193D5}" type="presOf" srcId="{26A62902-018D-438B-B199-A44E3B022067}" destId="{DB0D2532-02AB-4548-A30E-485F7B094723}" srcOrd="0" destOrd="0" presId="urn:microsoft.com/office/officeart/2005/8/layout/hList1"/>
    <dgm:cxn modelId="{78302B9C-5E5C-4C66-BE63-B4598139B92D}" type="presOf" srcId="{0D94CF97-4A6C-4514-BC11-0A08EC987853}" destId="{810CD34A-340D-422D-B3FD-64D5ED3037C3}" srcOrd="0" destOrd="1" presId="urn:microsoft.com/office/officeart/2005/8/layout/hList1"/>
    <dgm:cxn modelId="{5560B5A1-B753-432A-9435-2AF3DD3455C1}" srcId="{F054998F-F67B-4F19-B09A-7ECE6AFE2F5C}" destId="{2351FF50-0DC8-490D-B81E-661E31D2A09B}" srcOrd="1" destOrd="0" parTransId="{A0BDFA89-84F5-404B-8A64-B64A97AEB3FD}" sibTransId="{3320E5A2-118D-4F2E-A61B-C0C91364FF90}"/>
    <dgm:cxn modelId="{618626D8-E237-4421-9374-65433B512FC5}" srcId="{5F8688F8-E161-4ECA-AD24-5662D9502EEB}" destId="{BB8ED0FF-94E5-42FC-B71C-A60B6A4BE80D}" srcOrd="1" destOrd="0" parTransId="{2570D485-0A8C-44B4-8070-76AFEDFB01CB}" sibTransId="{7D3CA03A-DA86-4DE7-9FA0-82FB33A9B69A}"/>
    <dgm:cxn modelId="{D98CEFDF-F57B-4125-8627-92F8BC939361}" srcId="{F054998F-F67B-4F19-B09A-7ECE6AFE2F5C}" destId="{CE524246-69F6-44F6-9928-8EFEA0800379}" srcOrd="2" destOrd="0" parTransId="{AB56CF2D-89E7-41E9-9AC7-8A153EA89CE2}" sibTransId="{7ECE8B19-F3D2-4DF7-A5F5-97957DB7A042}"/>
    <dgm:cxn modelId="{0F048AE3-49C2-45D2-A3F8-C8EB39F029C0}" type="presOf" srcId="{5F8688F8-E161-4ECA-AD24-5662D9502EEB}" destId="{E46BABF9-8373-4A4B-8442-76138D5BDACE}" srcOrd="0" destOrd="0" presId="urn:microsoft.com/office/officeart/2005/8/layout/hList1"/>
    <dgm:cxn modelId="{611D4BE7-A4C3-46CA-B292-384FF2B3B7FD}" type="presOf" srcId="{F054998F-F67B-4F19-B09A-7ECE6AFE2F5C}" destId="{F6EF10D3-CAA1-4F5B-9F91-DDAB415F865B}" srcOrd="0" destOrd="0" presId="urn:microsoft.com/office/officeart/2005/8/layout/hList1"/>
    <dgm:cxn modelId="{471179F2-8832-46A8-84B3-E0E393E08496}" type="presOf" srcId="{F052DFDE-3B60-4837-8520-C8A2B411BE3C}" destId="{810CD34A-340D-422D-B3FD-64D5ED3037C3}" srcOrd="0" destOrd="0" presId="urn:microsoft.com/office/officeart/2005/8/layout/hList1"/>
    <dgm:cxn modelId="{CFCB19BD-6FD3-446F-9768-57CBFAB5AF5E}" type="presParOf" srcId="{F6EF10D3-CAA1-4F5B-9F91-DDAB415F865B}" destId="{394C87D1-7C00-44B0-A106-EFD91DAB2210}" srcOrd="0" destOrd="0" presId="urn:microsoft.com/office/officeart/2005/8/layout/hList1"/>
    <dgm:cxn modelId="{DA2106CA-2C9D-4AEA-80B9-78C165849F96}" type="presParOf" srcId="{394C87D1-7C00-44B0-A106-EFD91DAB2210}" destId="{E46BABF9-8373-4A4B-8442-76138D5BDACE}" srcOrd="0" destOrd="0" presId="urn:microsoft.com/office/officeart/2005/8/layout/hList1"/>
    <dgm:cxn modelId="{BD22345F-D42D-435F-BACD-A61FE3991C74}" type="presParOf" srcId="{394C87D1-7C00-44B0-A106-EFD91DAB2210}" destId="{DB0D2532-02AB-4548-A30E-485F7B094723}" srcOrd="1" destOrd="0" presId="urn:microsoft.com/office/officeart/2005/8/layout/hList1"/>
    <dgm:cxn modelId="{7EB23F95-D214-4660-B647-5C4F11298A27}" type="presParOf" srcId="{F6EF10D3-CAA1-4F5B-9F91-DDAB415F865B}" destId="{01CA1DC5-DFF1-4A36-B2D8-D650559D2EE7}" srcOrd="1" destOrd="0" presId="urn:microsoft.com/office/officeart/2005/8/layout/hList1"/>
    <dgm:cxn modelId="{BAF42101-D3AE-4C2D-B99E-A298A2DB64A3}" type="presParOf" srcId="{F6EF10D3-CAA1-4F5B-9F91-DDAB415F865B}" destId="{DD7329E9-5D66-4439-ABE9-636EC8E7B0E7}" srcOrd="2" destOrd="0" presId="urn:microsoft.com/office/officeart/2005/8/layout/hList1"/>
    <dgm:cxn modelId="{04758235-A750-4935-93F0-CE4A96455BA4}" type="presParOf" srcId="{DD7329E9-5D66-4439-ABE9-636EC8E7B0E7}" destId="{68835953-5BB2-40E8-9D06-C805FFBB5F47}" srcOrd="0" destOrd="0" presId="urn:microsoft.com/office/officeart/2005/8/layout/hList1"/>
    <dgm:cxn modelId="{D1BD868D-A2B7-428A-916A-DDBD7FE54B50}" type="presParOf" srcId="{DD7329E9-5D66-4439-ABE9-636EC8E7B0E7}" destId="{810CD34A-340D-422D-B3FD-64D5ED3037C3}" srcOrd="1" destOrd="0" presId="urn:microsoft.com/office/officeart/2005/8/layout/hList1"/>
    <dgm:cxn modelId="{49976B7F-5671-4F97-8BB9-C23997591C2F}" type="presParOf" srcId="{F6EF10D3-CAA1-4F5B-9F91-DDAB415F865B}" destId="{65F89EE3-C80D-4D19-B379-D2CE6CB35404}" srcOrd="3" destOrd="0" presId="urn:microsoft.com/office/officeart/2005/8/layout/hList1"/>
    <dgm:cxn modelId="{0236D5BF-F544-4EB9-8395-075382007ADC}" type="presParOf" srcId="{F6EF10D3-CAA1-4F5B-9F91-DDAB415F865B}" destId="{F24F84F5-4413-4F2D-8FDA-368F2690BF75}" srcOrd="4" destOrd="0" presId="urn:microsoft.com/office/officeart/2005/8/layout/hList1"/>
    <dgm:cxn modelId="{B36656D4-3560-43AB-8250-D280134A036B}" type="presParOf" srcId="{F24F84F5-4413-4F2D-8FDA-368F2690BF75}" destId="{4E60580F-06F0-44D5-A82D-A963498815B1}" srcOrd="0" destOrd="0" presId="urn:microsoft.com/office/officeart/2005/8/layout/hList1"/>
    <dgm:cxn modelId="{E9ED0692-B79C-4FAF-A1C7-68E0BB6E4AAA}" type="presParOf" srcId="{F24F84F5-4413-4F2D-8FDA-368F2690BF75}" destId="{7FE38D7F-F0D9-45E0-8F4D-992DC470E1A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054998F-F67B-4F19-B09A-7ECE6AFE2F5C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5F8688F8-E161-4ECA-AD24-5662D9502EEB}">
      <dgm:prSet phldrT="[Text]"/>
      <dgm:spPr/>
      <dgm:t>
        <a:bodyPr/>
        <a:lstStyle/>
        <a:p>
          <a:r>
            <a:rPr lang="de-DE" dirty="0"/>
            <a:t>Ի</a:t>
          </a:r>
          <a:r>
            <a:rPr lang="hy-AM" dirty="0">
              <a:latin typeface="Arial" panose="020B0604020202020204" pitchFamily="34" charset="0"/>
              <a:cs typeface="Arial" panose="020B0604020202020204" pitchFamily="34" charset="0"/>
            </a:rPr>
            <a:t>՞</a:t>
          </a:r>
          <a:r>
            <a:rPr lang="en-GB" dirty="0" err="1">
              <a:latin typeface="Arial" panose="020B0604020202020204" pitchFamily="34" charset="0"/>
              <a:cs typeface="Arial" panose="020B0604020202020204" pitchFamily="34" charset="0"/>
            </a:rPr>
            <a:t>նչ</a:t>
          </a:r>
          <a:endParaRPr lang="de-DE" dirty="0"/>
        </a:p>
      </dgm:t>
    </dgm:pt>
    <dgm:pt modelId="{A7FB017B-A245-4EB0-B121-624B4250E8A3}" type="parTrans" cxnId="{43422B5C-60F7-4A31-9EBC-94F97A2813AC}">
      <dgm:prSet/>
      <dgm:spPr/>
      <dgm:t>
        <a:bodyPr/>
        <a:lstStyle/>
        <a:p>
          <a:endParaRPr lang="de-DE"/>
        </a:p>
      </dgm:t>
    </dgm:pt>
    <dgm:pt modelId="{5280BD22-FCE8-4854-8076-0E5CD94EDFED}" type="sibTrans" cxnId="{43422B5C-60F7-4A31-9EBC-94F97A2813AC}">
      <dgm:prSet/>
      <dgm:spPr/>
      <dgm:t>
        <a:bodyPr/>
        <a:lstStyle/>
        <a:p>
          <a:endParaRPr lang="de-DE"/>
        </a:p>
      </dgm:t>
    </dgm:pt>
    <dgm:pt modelId="{26A62902-018D-438B-B199-A44E3B022067}">
      <dgm:prSet phldrT="[Text]" custT="1"/>
      <dgm:spPr/>
      <dgm:t>
        <a:bodyPr/>
        <a:lstStyle/>
        <a:p>
          <a:r>
            <a:rPr lang="de-DE" sz="1400" dirty="0"/>
            <a:t>Մասնակիցները խմբավորվում են ըստ կոնրետ </a:t>
          </a:r>
          <a:r>
            <a:rPr lang="hy-AM" sz="1400" dirty="0"/>
            <a:t>բնորոշում</a:t>
          </a:r>
          <a:r>
            <a:rPr lang="de-DE" sz="1400" dirty="0"/>
            <a:t>ների</a:t>
          </a:r>
        </a:p>
      </dgm:t>
    </dgm:pt>
    <dgm:pt modelId="{167FBF75-BF4E-4CF3-8080-C0438D16FC8C}" type="parTrans" cxnId="{4AA30264-A9BF-4ECC-B258-2991B4CA5CB3}">
      <dgm:prSet/>
      <dgm:spPr/>
      <dgm:t>
        <a:bodyPr/>
        <a:lstStyle/>
        <a:p>
          <a:endParaRPr lang="de-DE"/>
        </a:p>
      </dgm:t>
    </dgm:pt>
    <dgm:pt modelId="{7B772543-0B54-4213-BFF0-1CEB801280AF}" type="sibTrans" cxnId="{4AA30264-A9BF-4ECC-B258-2991B4CA5CB3}">
      <dgm:prSet/>
      <dgm:spPr/>
      <dgm:t>
        <a:bodyPr/>
        <a:lstStyle/>
        <a:p>
          <a:endParaRPr lang="de-DE"/>
        </a:p>
      </dgm:t>
    </dgm:pt>
    <dgm:pt modelId="{BB8ED0FF-94E5-42FC-B71C-A60B6A4BE80D}">
      <dgm:prSet phldrT="[Text]" custT="1"/>
      <dgm:spPr/>
      <dgm:t>
        <a:bodyPr/>
        <a:lstStyle/>
        <a:p>
          <a:r>
            <a:rPr lang="de-DE" sz="1400" dirty="0"/>
            <a:t>Ստանալ ավելի լավ պատկերացումխմբերի կազմի մասին</a:t>
          </a:r>
        </a:p>
      </dgm:t>
    </dgm:pt>
    <dgm:pt modelId="{2570D485-0A8C-44B4-8070-76AFEDFB01CB}" type="parTrans" cxnId="{618626D8-E237-4421-9374-65433B512FC5}">
      <dgm:prSet/>
      <dgm:spPr/>
      <dgm:t>
        <a:bodyPr/>
        <a:lstStyle/>
        <a:p>
          <a:endParaRPr lang="de-DE"/>
        </a:p>
      </dgm:t>
    </dgm:pt>
    <dgm:pt modelId="{7D3CA03A-DA86-4DE7-9FA0-82FB33A9B69A}" type="sibTrans" cxnId="{618626D8-E237-4421-9374-65433B512FC5}">
      <dgm:prSet/>
      <dgm:spPr/>
      <dgm:t>
        <a:bodyPr/>
        <a:lstStyle/>
        <a:p>
          <a:endParaRPr lang="de-DE"/>
        </a:p>
      </dgm:t>
    </dgm:pt>
    <dgm:pt modelId="{2351FF50-0DC8-490D-B81E-661E31D2A09B}">
      <dgm:prSet phldrT="[Text]"/>
      <dgm:spPr/>
      <dgm:t>
        <a:bodyPr/>
        <a:lstStyle/>
        <a:p>
          <a:r>
            <a:rPr lang="de-DE" dirty="0"/>
            <a:t>Ինչպե</a:t>
          </a:r>
          <a:r>
            <a:rPr lang="hy-AM" dirty="0">
              <a:latin typeface="Arial" panose="020B0604020202020204" pitchFamily="34" charset="0"/>
              <a:cs typeface="Arial" panose="020B0604020202020204" pitchFamily="34" charset="0"/>
            </a:rPr>
            <a:t>՞</a:t>
          </a:r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ս</a:t>
          </a:r>
          <a:endParaRPr lang="de-DE" dirty="0"/>
        </a:p>
      </dgm:t>
    </dgm:pt>
    <dgm:pt modelId="{A0BDFA89-84F5-404B-8A64-B64A97AEB3FD}" type="parTrans" cxnId="{5560B5A1-B753-432A-9435-2AF3DD3455C1}">
      <dgm:prSet/>
      <dgm:spPr/>
      <dgm:t>
        <a:bodyPr/>
        <a:lstStyle/>
        <a:p>
          <a:endParaRPr lang="de-DE"/>
        </a:p>
      </dgm:t>
    </dgm:pt>
    <dgm:pt modelId="{3320E5A2-118D-4F2E-A61B-C0C91364FF90}" type="sibTrans" cxnId="{5560B5A1-B753-432A-9435-2AF3DD3455C1}">
      <dgm:prSet/>
      <dgm:spPr/>
      <dgm:t>
        <a:bodyPr/>
        <a:lstStyle/>
        <a:p>
          <a:endParaRPr lang="de-DE"/>
        </a:p>
      </dgm:t>
    </dgm:pt>
    <dgm:pt modelId="{F052DFDE-3B60-4837-8520-C8A2B411BE3C}">
      <dgm:prSet phldrT="[Text]" custT="1"/>
      <dgm:spPr>
        <a:blipFill>
          <a:blip xmlns:r="http://schemas.openxmlformats.org/officeDocument/2006/relationships" r:embed="rId1"/>
          <a:stretch>
            <a:fillRect l="-1327"/>
          </a:stretch>
        </a:blipFill>
      </dgm:spPr>
      <dgm:t>
        <a:bodyPr/>
        <a:lstStyle/>
        <a:p>
          <a:r>
            <a:rPr lang="en-GB">
              <a:noFill/>
            </a:rPr>
            <a:t> </a:t>
          </a:r>
        </a:p>
      </dgm:t>
    </dgm:pt>
    <dgm:pt modelId="{5AA8268C-C86A-4A32-B89B-2758B020D394}" type="parTrans" cxnId="{26EAD606-259E-4B0B-BBE3-E0579ABD2612}">
      <dgm:prSet/>
      <dgm:spPr/>
      <dgm:t>
        <a:bodyPr/>
        <a:lstStyle/>
        <a:p>
          <a:endParaRPr lang="de-DE"/>
        </a:p>
      </dgm:t>
    </dgm:pt>
    <dgm:pt modelId="{E37FC441-B474-4434-AA37-333D0CEA939E}" type="sibTrans" cxnId="{26EAD606-259E-4B0B-BBE3-E0579ABD2612}">
      <dgm:prSet/>
      <dgm:spPr/>
      <dgm:t>
        <a:bodyPr/>
        <a:lstStyle/>
        <a:p>
          <a:endParaRPr lang="de-DE"/>
        </a:p>
      </dgm:t>
    </dgm:pt>
    <dgm:pt modelId="{0D94CF97-4A6C-4514-BC11-0A08EC987853}">
      <dgm:prSet phldrT="[Text]" custT="1"/>
      <dgm:spPr/>
      <dgm:t>
        <a:bodyPr/>
        <a:lstStyle/>
        <a:p>
          <a:r>
            <a:rPr lang="en-GB">
              <a:noFill/>
            </a:rPr>
            <a:t> </a:t>
          </a:r>
        </a:p>
      </dgm:t>
    </dgm:pt>
    <dgm:pt modelId="{D65404AF-3FD5-47C8-982D-D5E2BE1BEA9F}" type="parTrans" cxnId="{3B050F80-CB3D-46F9-A329-99F83C83662A}">
      <dgm:prSet/>
      <dgm:spPr/>
      <dgm:t>
        <a:bodyPr/>
        <a:lstStyle/>
        <a:p>
          <a:endParaRPr lang="de-DE"/>
        </a:p>
      </dgm:t>
    </dgm:pt>
    <dgm:pt modelId="{511E58B2-DD4A-4FA0-BE6B-B78E60A3BB21}" type="sibTrans" cxnId="{3B050F80-CB3D-46F9-A329-99F83C83662A}">
      <dgm:prSet/>
      <dgm:spPr/>
      <dgm:t>
        <a:bodyPr/>
        <a:lstStyle/>
        <a:p>
          <a:endParaRPr lang="de-DE"/>
        </a:p>
      </dgm:t>
    </dgm:pt>
    <dgm:pt modelId="{CE524246-69F6-44F6-9928-8EFEA0800379}">
      <dgm:prSet phldrT="[Text]"/>
      <dgm:spPr/>
      <dgm:t>
        <a:bodyPr/>
        <a:lstStyle/>
        <a:p>
          <a:r>
            <a:rPr lang="de-DE" dirty="0"/>
            <a:t>Տարբերակ</a:t>
          </a:r>
        </a:p>
      </dgm:t>
    </dgm:pt>
    <dgm:pt modelId="{AB56CF2D-89E7-41E9-9AC7-8A153EA89CE2}" type="parTrans" cxnId="{D98CEFDF-F57B-4125-8627-92F8BC939361}">
      <dgm:prSet/>
      <dgm:spPr/>
      <dgm:t>
        <a:bodyPr/>
        <a:lstStyle/>
        <a:p>
          <a:endParaRPr lang="de-DE"/>
        </a:p>
      </dgm:t>
    </dgm:pt>
    <dgm:pt modelId="{7ECE8B19-F3D2-4DF7-A5F5-97957DB7A042}" type="sibTrans" cxnId="{D98CEFDF-F57B-4125-8627-92F8BC939361}">
      <dgm:prSet/>
      <dgm:spPr/>
      <dgm:t>
        <a:bodyPr/>
        <a:lstStyle/>
        <a:p>
          <a:endParaRPr lang="de-DE"/>
        </a:p>
      </dgm:t>
    </dgm:pt>
    <dgm:pt modelId="{C26725DA-4779-4AC8-8CE5-C5F7AD85567F}">
      <dgm:prSet phldrT="[Text]" custT="1"/>
      <dgm:spPr/>
      <dgm:t>
        <a:bodyPr/>
        <a:lstStyle/>
        <a:p>
          <a:r>
            <a:rPr lang="de-DE" sz="1400" dirty="0"/>
            <a:t>Դուք նույնպես կանգնեք շարքում</a:t>
          </a:r>
        </a:p>
      </dgm:t>
    </dgm:pt>
    <dgm:pt modelId="{CF143D72-A2C6-4DAA-BEBC-4721E66135B4}" type="parTrans" cxnId="{6552187A-D0F9-4A09-8738-E90349E21BBA}">
      <dgm:prSet/>
      <dgm:spPr/>
      <dgm:t>
        <a:bodyPr/>
        <a:lstStyle/>
        <a:p>
          <a:endParaRPr lang="de-DE"/>
        </a:p>
      </dgm:t>
    </dgm:pt>
    <dgm:pt modelId="{5F3F0D64-D93F-46BE-A611-3F4C3CB76AF6}" type="sibTrans" cxnId="{6552187A-D0F9-4A09-8738-E90349E21BBA}">
      <dgm:prSet/>
      <dgm:spPr/>
      <dgm:t>
        <a:bodyPr/>
        <a:lstStyle/>
        <a:p>
          <a:endParaRPr lang="de-DE"/>
        </a:p>
      </dgm:t>
    </dgm:pt>
    <dgm:pt modelId="{F6EF10D3-CAA1-4F5B-9F91-DDAB415F865B}" type="pres">
      <dgm:prSet presAssocID="{F054998F-F67B-4F19-B09A-7ECE6AFE2F5C}" presName="Name0" presStyleCnt="0">
        <dgm:presLayoutVars>
          <dgm:dir/>
          <dgm:animLvl val="lvl"/>
          <dgm:resizeHandles val="exact"/>
        </dgm:presLayoutVars>
      </dgm:prSet>
      <dgm:spPr/>
    </dgm:pt>
    <dgm:pt modelId="{394C87D1-7C00-44B0-A106-EFD91DAB2210}" type="pres">
      <dgm:prSet presAssocID="{5F8688F8-E161-4ECA-AD24-5662D9502EEB}" presName="composite" presStyleCnt="0"/>
      <dgm:spPr/>
    </dgm:pt>
    <dgm:pt modelId="{E46BABF9-8373-4A4B-8442-76138D5BDACE}" type="pres">
      <dgm:prSet presAssocID="{5F8688F8-E161-4ECA-AD24-5662D9502EEB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DB0D2532-02AB-4548-A30E-485F7B094723}" type="pres">
      <dgm:prSet presAssocID="{5F8688F8-E161-4ECA-AD24-5662D9502EEB}" presName="desTx" presStyleLbl="alignAccFollowNode1" presStyleIdx="0" presStyleCnt="3">
        <dgm:presLayoutVars>
          <dgm:bulletEnabled val="1"/>
        </dgm:presLayoutVars>
      </dgm:prSet>
      <dgm:spPr/>
    </dgm:pt>
    <dgm:pt modelId="{01CA1DC5-DFF1-4A36-B2D8-D650559D2EE7}" type="pres">
      <dgm:prSet presAssocID="{5280BD22-FCE8-4854-8076-0E5CD94EDFED}" presName="space" presStyleCnt="0"/>
      <dgm:spPr/>
    </dgm:pt>
    <dgm:pt modelId="{DD7329E9-5D66-4439-ABE9-636EC8E7B0E7}" type="pres">
      <dgm:prSet presAssocID="{2351FF50-0DC8-490D-B81E-661E31D2A09B}" presName="composite" presStyleCnt="0"/>
      <dgm:spPr/>
    </dgm:pt>
    <dgm:pt modelId="{68835953-5BB2-40E8-9D06-C805FFBB5F47}" type="pres">
      <dgm:prSet presAssocID="{2351FF50-0DC8-490D-B81E-661E31D2A09B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810CD34A-340D-422D-B3FD-64D5ED3037C3}" type="pres">
      <dgm:prSet presAssocID="{2351FF50-0DC8-490D-B81E-661E31D2A09B}" presName="desTx" presStyleLbl="alignAccFollowNode1" presStyleIdx="1" presStyleCnt="3" custScaleX="122155">
        <dgm:presLayoutVars>
          <dgm:bulletEnabled val="1"/>
        </dgm:presLayoutVars>
      </dgm:prSet>
      <dgm:spPr/>
    </dgm:pt>
    <dgm:pt modelId="{65F89EE3-C80D-4D19-B379-D2CE6CB35404}" type="pres">
      <dgm:prSet presAssocID="{3320E5A2-118D-4F2E-A61B-C0C91364FF90}" presName="space" presStyleCnt="0"/>
      <dgm:spPr/>
    </dgm:pt>
    <dgm:pt modelId="{F24F84F5-4413-4F2D-8FDA-368F2690BF75}" type="pres">
      <dgm:prSet presAssocID="{CE524246-69F6-44F6-9928-8EFEA0800379}" presName="composite" presStyleCnt="0"/>
      <dgm:spPr/>
    </dgm:pt>
    <dgm:pt modelId="{4E60580F-06F0-44D5-A82D-A963498815B1}" type="pres">
      <dgm:prSet presAssocID="{CE524246-69F6-44F6-9928-8EFEA0800379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7FE38D7F-F0D9-45E0-8F4D-992DC470E1A1}" type="pres">
      <dgm:prSet presAssocID="{CE524246-69F6-44F6-9928-8EFEA0800379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26EAD606-259E-4B0B-BBE3-E0579ABD2612}" srcId="{2351FF50-0DC8-490D-B81E-661E31D2A09B}" destId="{F052DFDE-3B60-4837-8520-C8A2B411BE3C}" srcOrd="0" destOrd="0" parTransId="{5AA8268C-C86A-4A32-B89B-2758B020D394}" sibTransId="{E37FC441-B474-4434-AA37-333D0CEA939E}"/>
    <dgm:cxn modelId="{49D2ED2A-6A4E-4E4E-8B5E-41963E88C585}" type="presOf" srcId="{C26725DA-4779-4AC8-8CE5-C5F7AD85567F}" destId="{7FE38D7F-F0D9-45E0-8F4D-992DC470E1A1}" srcOrd="0" destOrd="0" presId="urn:microsoft.com/office/officeart/2005/8/layout/hList1"/>
    <dgm:cxn modelId="{B654BF5B-EDE2-4A78-A55D-9BD2453FA450}" type="presOf" srcId="{BB8ED0FF-94E5-42FC-B71C-A60B6A4BE80D}" destId="{DB0D2532-02AB-4548-A30E-485F7B094723}" srcOrd="0" destOrd="1" presId="urn:microsoft.com/office/officeart/2005/8/layout/hList1"/>
    <dgm:cxn modelId="{43422B5C-60F7-4A31-9EBC-94F97A2813AC}" srcId="{F054998F-F67B-4F19-B09A-7ECE6AFE2F5C}" destId="{5F8688F8-E161-4ECA-AD24-5662D9502EEB}" srcOrd="0" destOrd="0" parTransId="{A7FB017B-A245-4EB0-B121-624B4250E8A3}" sibTransId="{5280BD22-FCE8-4854-8076-0E5CD94EDFED}"/>
    <dgm:cxn modelId="{09B1825F-32EF-4FD7-9744-8C866279D565}" type="presOf" srcId="{CE524246-69F6-44F6-9928-8EFEA0800379}" destId="{4E60580F-06F0-44D5-A82D-A963498815B1}" srcOrd="0" destOrd="0" presId="urn:microsoft.com/office/officeart/2005/8/layout/hList1"/>
    <dgm:cxn modelId="{4AA30264-A9BF-4ECC-B258-2991B4CA5CB3}" srcId="{5F8688F8-E161-4ECA-AD24-5662D9502EEB}" destId="{26A62902-018D-438B-B199-A44E3B022067}" srcOrd="0" destOrd="0" parTransId="{167FBF75-BF4E-4CF3-8080-C0438D16FC8C}" sibTransId="{7B772543-0B54-4213-BFF0-1CEB801280AF}"/>
    <dgm:cxn modelId="{6552187A-D0F9-4A09-8738-E90349E21BBA}" srcId="{CE524246-69F6-44F6-9928-8EFEA0800379}" destId="{C26725DA-4779-4AC8-8CE5-C5F7AD85567F}" srcOrd="0" destOrd="0" parTransId="{CF143D72-A2C6-4DAA-BEBC-4721E66135B4}" sibTransId="{5F3F0D64-D93F-46BE-A611-3F4C3CB76AF6}"/>
    <dgm:cxn modelId="{3B050F80-CB3D-46F9-A329-99F83C83662A}" srcId="{2351FF50-0DC8-490D-B81E-661E31D2A09B}" destId="{0D94CF97-4A6C-4514-BC11-0A08EC987853}" srcOrd="1" destOrd="0" parTransId="{D65404AF-3FD5-47C8-982D-D5E2BE1BEA9F}" sibTransId="{511E58B2-DD4A-4FA0-BE6B-B78E60A3BB21}"/>
    <dgm:cxn modelId="{1BADF58B-205A-4D53-ACCE-79EAB8AF1AE8}" type="presOf" srcId="{2351FF50-0DC8-490D-B81E-661E31D2A09B}" destId="{68835953-5BB2-40E8-9D06-C805FFBB5F47}" srcOrd="0" destOrd="0" presId="urn:microsoft.com/office/officeart/2005/8/layout/hList1"/>
    <dgm:cxn modelId="{DCA60C9B-81B4-419A-8EC9-16631DE193D5}" type="presOf" srcId="{26A62902-018D-438B-B199-A44E3B022067}" destId="{DB0D2532-02AB-4548-A30E-485F7B094723}" srcOrd="0" destOrd="0" presId="urn:microsoft.com/office/officeart/2005/8/layout/hList1"/>
    <dgm:cxn modelId="{78302B9C-5E5C-4C66-BE63-B4598139B92D}" type="presOf" srcId="{0D94CF97-4A6C-4514-BC11-0A08EC987853}" destId="{810CD34A-340D-422D-B3FD-64D5ED3037C3}" srcOrd="0" destOrd="1" presId="urn:microsoft.com/office/officeart/2005/8/layout/hList1"/>
    <dgm:cxn modelId="{5560B5A1-B753-432A-9435-2AF3DD3455C1}" srcId="{F054998F-F67B-4F19-B09A-7ECE6AFE2F5C}" destId="{2351FF50-0DC8-490D-B81E-661E31D2A09B}" srcOrd="1" destOrd="0" parTransId="{A0BDFA89-84F5-404B-8A64-B64A97AEB3FD}" sibTransId="{3320E5A2-118D-4F2E-A61B-C0C91364FF90}"/>
    <dgm:cxn modelId="{618626D8-E237-4421-9374-65433B512FC5}" srcId="{5F8688F8-E161-4ECA-AD24-5662D9502EEB}" destId="{BB8ED0FF-94E5-42FC-B71C-A60B6A4BE80D}" srcOrd="1" destOrd="0" parTransId="{2570D485-0A8C-44B4-8070-76AFEDFB01CB}" sibTransId="{7D3CA03A-DA86-4DE7-9FA0-82FB33A9B69A}"/>
    <dgm:cxn modelId="{D98CEFDF-F57B-4125-8627-92F8BC939361}" srcId="{F054998F-F67B-4F19-B09A-7ECE6AFE2F5C}" destId="{CE524246-69F6-44F6-9928-8EFEA0800379}" srcOrd="2" destOrd="0" parTransId="{AB56CF2D-89E7-41E9-9AC7-8A153EA89CE2}" sibTransId="{7ECE8B19-F3D2-4DF7-A5F5-97957DB7A042}"/>
    <dgm:cxn modelId="{0F048AE3-49C2-45D2-A3F8-C8EB39F029C0}" type="presOf" srcId="{5F8688F8-E161-4ECA-AD24-5662D9502EEB}" destId="{E46BABF9-8373-4A4B-8442-76138D5BDACE}" srcOrd="0" destOrd="0" presId="urn:microsoft.com/office/officeart/2005/8/layout/hList1"/>
    <dgm:cxn modelId="{611D4BE7-A4C3-46CA-B292-384FF2B3B7FD}" type="presOf" srcId="{F054998F-F67B-4F19-B09A-7ECE6AFE2F5C}" destId="{F6EF10D3-CAA1-4F5B-9F91-DDAB415F865B}" srcOrd="0" destOrd="0" presId="urn:microsoft.com/office/officeart/2005/8/layout/hList1"/>
    <dgm:cxn modelId="{471179F2-8832-46A8-84B3-E0E393E08496}" type="presOf" srcId="{F052DFDE-3B60-4837-8520-C8A2B411BE3C}" destId="{810CD34A-340D-422D-B3FD-64D5ED3037C3}" srcOrd="0" destOrd="0" presId="urn:microsoft.com/office/officeart/2005/8/layout/hList1"/>
    <dgm:cxn modelId="{CFCB19BD-6FD3-446F-9768-57CBFAB5AF5E}" type="presParOf" srcId="{F6EF10D3-CAA1-4F5B-9F91-DDAB415F865B}" destId="{394C87D1-7C00-44B0-A106-EFD91DAB2210}" srcOrd="0" destOrd="0" presId="urn:microsoft.com/office/officeart/2005/8/layout/hList1"/>
    <dgm:cxn modelId="{DA2106CA-2C9D-4AEA-80B9-78C165849F96}" type="presParOf" srcId="{394C87D1-7C00-44B0-A106-EFD91DAB2210}" destId="{E46BABF9-8373-4A4B-8442-76138D5BDACE}" srcOrd="0" destOrd="0" presId="urn:microsoft.com/office/officeart/2005/8/layout/hList1"/>
    <dgm:cxn modelId="{BD22345F-D42D-435F-BACD-A61FE3991C74}" type="presParOf" srcId="{394C87D1-7C00-44B0-A106-EFD91DAB2210}" destId="{DB0D2532-02AB-4548-A30E-485F7B094723}" srcOrd="1" destOrd="0" presId="urn:microsoft.com/office/officeart/2005/8/layout/hList1"/>
    <dgm:cxn modelId="{7EB23F95-D214-4660-B647-5C4F11298A27}" type="presParOf" srcId="{F6EF10D3-CAA1-4F5B-9F91-DDAB415F865B}" destId="{01CA1DC5-DFF1-4A36-B2D8-D650559D2EE7}" srcOrd="1" destOrd="0" presId="urn:microsoft.com/office/officeart/2005/8/layout/hList1"/>
    <dgm:cxn modelId="{BAF42101-D3AE-4C2D-B99E-A298A2DB64A3}" type="presParOf" srcId="{F6EF10D3-CAA1-4F5B-9F91-DDAB415F865B}" destId="{DD7329E9-5D66-4439-ABE9-636EC8E7B0E7}" srcOrd="2" destOrd="0" presId="urn:microsoft.com/office/officeart/2005/8/layout/hList1"/>
    <dgm:cxn modelId="{04758235-A750-4935-93F0-CE4A96455BA4}" type="presParOf" srcId="{DD7329E9-5D66-4439-ABE9-636EC8E7B0E7}" destId="{68835953-5BB2-40E8-9D06-C805FFBB5F47}" srcOrd="0" destOrd="0" presId="urn:microsoft.com/office/officeart/2005/8/layout/hList1"/>
    <dgm:cxn modelId="{D1BD868D-A2B7-428A-916A-DDBD7FE54B50}" type="presParOf" srcId="{DD7329E9-5D66-4439-ABE9-636EC8E7B0E7}" destId="{810CD34A-340D-422D-B3FD-64D5ED3037C3}" srcOrd="1" destOrd="0" presId="urn:microsoft.com/office/officeart/2005/8/layout/hList1"/>
    <dgm:cxn modelId="{49976B7F-5671-4F97-8BB9-C23997591C2F}" type="presParOf" srcId="{F6EF10D3-CAA1-4F5B-9F91-DDAB415F865B}" destId="{65F89EE3-C80D-4D19-B379-D2CE6CB35404}" srcOrd="3" destOrd="0" presId="urn:microsoft.com/office/officeart/2005/8/layout/hList1"/>
    <dgm:cxn modelId="{0236D5BF-F544-4EB9-8395-075382007ADC}" type="presParOf" srcId="{F6EF10D3-CAA1-4F5B-9F91-DDAB415F865B}" destId="{F24F84F5-4413-4F2D-8FDA-368F2690BF75}" srcOrd="4" destOrd="0" presId="urn:microsoft.com/office/officeart/2005/8/layout/hList1"/>
    <dgm:cxn modelId="{B36656D4-3560-43AB-8250-D280134A036B}" type="presParOf" srcId="{F24F84F5-4413-4F2D-8FDA-368F2690BF75}" destId="{4E60580F-06F0-44D5-A82D-A963498815B1}" srcOrd="0" destOrd="0" presId="urn:microsoft.com/office/officeart/2005/8/layout/hList1"/>
    <dgm:cxn modelId="{E9ED0692-B79C-4FAF-A1C7-68E0BB6E4AAA}" type="presParOf" srcId="{F24F84F5-4413-4F2D-8FDA-368F2690BF75}" destId="{7FE38D7F-F0D9-45E0-8F4D-992DC470E1A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D02379F-CEEA-40FD-9F79-7AF26F019C7B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7BDDD6C0-C02B-454D-B546-3C9B60771EC3}">
      <dgm:prSet phldrT="[Text]" custT="1"/>
      <dgm:spPr/>
      <dgm:t>
        <a:bodyPr/>
        <a:lstStyle/>
        <a:p>
          <a:r>
            <a:rPr lang="hy-AM" sz="2200" dirty="0"/>
            <a:t>Ի՞նչ</a:t>
          </a:r>
          <a:endParaRPr lang="de-DE" sz="2200" dirty="0"/>
        </a:p>
      </dgm:t>
    </dgm:pt>
    <dgm:pt modelId="{2413B3FD-4882-47BA-BA79-0CED1EE8641D}" type="parTrans" cxnId="{2FE8A88F-66A1-4BA6-8BE2-29192DC3CD0A}">
      <dgm:prSet/>
      <dgm:spPr/>
      <dgm:t>
        <a:bodyPr/>
        <a:lstStyle/>
        <a:p>
          <a:endParaRPr lang="de-DE"/>
        </a:p>
      </dgm:t>
    </dgm:pt>
    <dgm:pt modelId="{85EFBC47-6D3A-4F3F-AA82-D04569569D82}" type="sibTrans" cxnId="{2FE8A88F-66A1-4BA6-8BE2-29192DC3CD0A}">
      <dgm:prSet/>
      <dgm:spPr/>
      <dgm:t>
        <a:bodyPr/>
        <a:lstStyle/>
        <a:p>
          <a:endParaRPr lang="de-DE"/>
        </a:p>
      </dgm:t>
    </dgm:pt>
    <dgm:pt modelId="{D11DA2A4-4A50-4439-BA6E-6D4F3A8A8C58}">
      <dgm:prSet phldrT="[Text]" custT="1"/>
      <dgm:spPr/>
      <dgm:t>
        <a:bodyPr/>
        <a:lstStyle/>
        <a:p>
          <a:r>
            <a:rPr lang="hy-AM" sz="2000" dirty="0"/>
            <a:t>Մասնակիցներն իրենց կողքինին հարցեր են տալիս</a:t>
          </a:r>
          <a:endParaRPr lang="de-DE" sz="2000" dirty="0"/>
        </a:p>
      </dgm:t>
    </dgm:pt>
    <dgm:pt modelId="{B0C6FF70-C356-4E1F-9BDC-0EA4B13D13E2}" type="parTrans" cxnId="{A8FC62D7-22B8-4703-AF38-7F292BAC7313}">
      <dgm:prSet/>
      <dgm:spPr/>
      <dgm:t>
        <a:bodyPr/>
        <a:lstStyle/>
        <a:p>
          <a:endParaRPr lang="de-DE"/>
        </a:p>
      </dgm:t>
    </dgm:pt>
    <dgm:pt modelId="{6EEFEE18-B2BE-49F3-AF82-D3DA1F85EA93}" type="sibTrans" cxnId="{A8FC62D7-22B8-4703-AF38-7F292BAC7313}">
      <dgm:prSet/>
      <dgm:spPr/>
      <dgm:t>
        <a:bodyPr/>
        <a:lstStyle/>
        <a:p>
          <a:endParaRPr lang="de-DE"/>
        </a:p>
      </dgm:t>
    </dgm:pt>
    <dgm:pt modelId="{41CEBC57-DD96-4C53-AE1E-2D3DCD19D19A}">
      <dgm:prSet phldrT="[Text]" custT="1"/>
      <dgm:spPr/>
      <dgm:t>
        <a:bodyPr/>
        <a:lstStyle/>
        <a:p>
          <a:r>
            <a:rPr lang="hy-AM" sz="2200" dirty="0"/>
            <a:t>Ինչպե՞ս</a:t>
          </a:r>
          <a:r>
            <a:rPr lang="hy-AM" sz="500" dirty="0"/>
            <a:t>ս</a:t>
          </a:r>
          <a:endParaRPr lang="de-DE" sz="500" dirty="0"/>
        </a:p>
      </dgm:t>
    </dgm:pt>
    <dgm:pt modelId="{B0EE8C5F-6307-4A67-B0A6-F44A566A687E}" type="parTrans" cxnId="{9DD14F97-879E-4B44-B6BA-51661B0F7248}">
      <dgm:prSet/>
      <dgm:spPr/>
      <dgm:t>
        <a:bodyPr/>
        <a:lstStyle/>
        <a:p>
          <a:endParaRPr lang="de-DE"/>
        </a:p>
      </dgm:t>
    </dgm:pt>
    <dgm:pt modelId="{D3584FD6-BA7A-4436-9C1D-B622462DF362}" type="sibTrans" cxnId="{9DD14F97-879E-4B44-B6BA-51661B0F7248}">
      <dgm:prSet/>
      <dgm:spPr/>
      <dgm:t>
        <a:bodyPr/>
        <a:lstStyle/>
        <a:p>
          <a:endParaRPr lang="de-DE"/>
        </a:p>
      </dgm:t>
    </dgm:pt>
    <dgm:pt modelId="{31FD06D3-4599-469F-BA25-5591AD130C2A}">
      <dgm:prSet phldrT="[Text]" custT="1"/>
      <dgm:spPr/>
      <dgm:t>
        <a:bodyPr/>
        <a:lstStyle/>
        <a:p>
          <a:r>
            <a:rPr lang="en-US" sz="2000" dirty="0" err="1"/>
            <a:t>Հարցերի</a:t>
          </a:r>
          <a:r>
            <a:rPr lang="en-US" sz="2000" dirty="0"/>
            <a:t> օ</a:t>
          </a:r>
          <a:r>
            <a:rPr lang="hy-AM" sz="2000" dirty="0"/>
            <a:t>րինակ</a:t>
          </a:r>
          <a:r>
            <a:rPr lang="en-US" sz="2000" dirty="0"/>
            <a:t>ն</a:t>
          </a:r>
          <a:r>
            <a:rPr lang="hy-AM" sz="2000" dirty="0"/>
            <a:t>եր</a:t>
          </a:r>
          <a:endParaRPr lang="de-DE" sz="2000" dirty="0"/>
        </a:p>
      </dgm:t>
    </dgm:pt>
    <dgm:pt modelId="{FD7C08F2-423E-4EF7-B5ED-67F9F09D1D3A}" type="parTrans" cxnId="{B3537886-C693-44FD-93C7-CD80000A9E92}">
      <dgm:prSet/>
      <dgm:spPr/>
      <dgm:t>
        <a:bodyPr/>
        <a:lstStyle/>
        <a:p>
          <a:endParaRPr lang="de-DE"/>
        </a:p>
      </dgm:t>
    </dgm:pt>
    <dgm:pt modelId="{F5574244-EF12-41DF-9597-0A8630D4314F}" type="sibTrans" cxnId="{B3537886-C693-44FD-93C7-CD80000A9E92}">
      <dgm:prSet/>
      <dgm:spPr/>
      <dgm:t>
        <a:bodyPr/>
        <a:lstStyle/>
        <a:p>
          <a:endParaRPr lang="de-DE"/>
        </a:p>
      </dgm:t>
    </dgm:pt>
    <dgm:pt modelId="{C91F430B-AA33-4F36-B40C-EF217B5B5812}">
      <dgm:prSet phldrT="[Text]" custT="1"/>
      <dgm:spPr/>
      <dgm:t>
        <a:bodyPr/>
        <a:lstStyle/>
        <a:p>
          <a:r>
            <a:rPr lang="hy-AM" sz="1800" dirty="0"/>
            <a:t>Ուսումնական կիսամյակների քանակ</a:t>
          </a:r>
          <a:endParaRPr lang="de-DE" sz="1800" dirty="0"/>
        </a:p>
      </dgm:t>
    </dgm:pt>
    <dgm:pt modelId="{D39FBFC8-6071-4474-917C-800C5ECF1CEE}" type="parTrans" cxnId="{D87D3107-6112-40A8-9061-242C864787FD}">
      <dgm:prSet/>
      <dgm:spPr/>
      <dgm:t>
        <a:bodyPr/>
        <a:lstStyle/>
        <a:p>
          <a:endParaRPr lang="de-DE"/>
        </a:p>
      </dgm:t>
    </dgm:pt>
    <dgm:pt modelId="{7BB3512F-0ADD-4A1E-BEF6-0D797F30361D}" type="sibTrans" cxnId="{D87D3107-6112-40A8-9061-242C864787FD}">
      <dgm:prSet/>
      <dgm:spPr/>
      <dgm:t>
        <a:bodyPr/>
        <a:lstStyle/>
        <a:p>
          <a:endParaRPr lang="de-DE"/>
        </a:p>
      </dgm:t>
    </dgm:pt>
    <dgm:pt modelId="{20817038-345D-4066-8163-E15311029388}">
      <dgm:prSet phldrT="[Text]" custT="1"/>
      <dgm:spPr/>
      <dgm:t>
        <a:bodyPr/>
        <a:lstStyle/>
        <a:p>
          <a:r>
            <a:rPr lang="hy-AM" sz="2200" dirty="0"/>
            <a:t>Տարբերակ</a:t>
          </a:r>
          <a:endParaRPr lang="de-DE" sz="2200" dirty="0"/>
        </a:p>
      </dgm:t>
    </dgm:pt>
    <dgm:pt modelId="{7C15D0C0-52D7-4599-A34A-8150351A6C82}" type="parTrans" cxnId="{45FFD99C-3BEC-4CFA-8FDA-A5275FB4C77D}">
      <dgm:prSet/>
      <dgm:spPr/>
      <dgm:t>
        <a:bodyPr/>
        <a:lstStyle/>
        <a:p>
          <a:endParaRPr lang="de-DE"/>
        </a:p>
      </dgm:t>
    </dgm:pt>
    <dgm:pt modelId="{39D2C896-7198-4DA5-8864-376550D8ABFD}" type="sibTrans" cxnId="{45FFD99C-3BEC-4CFA-8FDA-A5275FB4C77D}">
      <dgm:prSet/>
      <dgm:spPr/>
      <dgm:t>
        <a:bodyPr/>
        <a:lstStyle/>
        <a:p>
          <a:endParaRPr lang="de-DE"/>
        </a:p>
      </dgm:t>
    </dgm:pt>
    <dgm:pt modelId="{EB80E6F5-63E6-469C-97EE-57D2240101A8}">
      <dgm:prSet phldrT="[Text]" custT="1"/>
      <dgm:spPr/>
      <dgm:t>
        <a:bodyPr/>
        <a:lstStyle/>
        <a:p>
          <a:r>
            <a:rPr lang="hy-AM" sz="2000" dirty="0"/>
            <a:t>Ավելի մեծ խմբերի դեպքում հարցազրույցը կարելի է անցկացնել 3</a:t>
          </a:r>
          <a:r>
            <a:rPr lang="en-US" sz="2000" dirty="0"/>
            <a:t> </a:t>
          </a:r>
          <a:r>
            <a:rPr lang="hy-AM" sz="2000" dirty="0"/>
            <a:t>հոգանոց խմբերով:</a:t>
          </a:r>
          <a:endParaRPr lang="de-DE" sz="2000" dirty="0"/>
        </a:p>
      </dgm:t>
    </dgm:pt>
    <dgm:pt modelId="{4596BF1B-549C-461F-8EAB-C0019DB24EF9}" type="parTrans" cxnId="{30581803-79B7-4306-854C-C2866EC90360}">
      <dgm:prSet/>
      <dgm:spPr/>
      <dgm:t>
        <a:bodyPr/>
        <a:lstStyle/>
        <a:p>
          <a:endParaRPr lang="de-DE"/>
        </a:p>
      </dgm:t>
    </dgm:pt>
    <dgm:pt modelId="{93BFC959-9E2E-4182-89D6-03C391A2A988}" type="sibTrans" cxnId="{30581803-79B7-4306-854C-C2866EC90360}">
      <dgm:prSet/>
      <dgm:spPr/>
      <dgm:t>
        <a:bodyPr/>
        <a:lstStyle/>
        <a:p>
          <a:endParaRPr lang="de-DE"/>
        </a:p>
      </dgm:t>
    </dgm:pt>
    <dgm:pt modelId="{AC81DB76-AF5D-427D-9691-1177F5707868}">
      <dgm:prSet phldrT="[Text]" custT="1"/>
      <dgm:spPr/>
      <dgm:t>
        <a:bodyPr/>
        <a:lstStyle/>
        <a:p>
          <a:r>
            <a:rPr lang="hy-AM" sz="2000" dirty="0"/>
            <a:t>Այնուհետև նրանք իրենց կողքինին ներկայացնում են խմբին</a:t>
          </a:r>
          <a:endParaRPr lang="de-DE" sz="2000" dirty="0"/>
        </a:p>
      </dgm:t>
    </dgm:pt>
    <dgm:pt modelId="{1607C234-1E7F-4AC4-958F-C7E60FF37078}" type="parTrans" cxnId="{C8B15C1A-BE38-43EA-91C9-A984381BB7E4}">
      <dgm:prSet/>
      <dgm:spPr/>
      <dgm:t>
        <a:bodyPr/>
        <a:lstStyle/>
        <a:p>
          <a:endParaRPr lang="de-DE"/>
        </a:p>
      </dgm:t>
    </dgm:pt>
    <dgm:pt modelId="{B9138B6E-147C-4520-85EF-4D2CFCCC00E9}" type="sibTrans" cxnId="{C8B15C1A-BE38-43EA-91C9-A984381BB7E4}">
      <dgm:prSet/>
      <dgm:spPr/>
      <dgm:t>
        <a:bodyPr/>
        <a:lstStyle/>
        <a:p>
          <a:endParaRPr lang="de-DE"/>
        </a:p>
      </dgm:t>
    </dgm:pt>
    <dgm:pt modelId="{AD306221-2B41-4C8F-AA27-EB78C39A9A63}">
      <dgm:prSet phldrT="[Text]" custT="1"/>
      <dgm:spPr/>
      <dgm:t>
        <a:bodyPr/>
        <a:lstStyle/>
        <a:p>
          <a:r>
            <a:rPr lang="hy-AM" sz="1800" dirty="0"/>
            <a:t>Սպասումները դասընթացից</a:t>
          </a:r>
          <a:endParaRPr lang="de-DE" sz="1800" dirty="0"/>
        </a:p>
      </dgm:t>
    </dgm:pt>
    <dgm:pt modelId="{6F74F6BE-1B68-40F7-AD77-BB2C0257AA5C}" type="parTrans" cxnId="{087B6DBA-F83F-4E24-860B-D8EFD14EDD71}">
      <dgm:prSet/>
      <dgm:spPr/>
      <dgm:t>
        <a:bodyPr/>
        <a:lstStyle/>
        <a:p>
          <a:endParaRPr lang="de-DE"/>
        </a:p>
      </dgm:t>
    </dgm:pt>
    <dgm:pt modelId="{D04584E8-B28C-4D21-971E-B50891F86E77}" type="sibTrans" cxnId="{087B6DBA-F83F-4E24-860B-D8EFD14EDD71}">
      <dgm:prSet/>
      <dgm:spPr/>
      <dgm:t>
        <a:bodyPr/>
        <a:lstStyle/>
        <a:p>
          <a:endParaRPr lang="de-DE"/>
        </a:p>
      </dgm:t>
    </dgm:pt>
    <dgm:pt modelId="{BAF4178D-90A0-442A-9674-A3EB95E329CB}">
      <dgm:prSet phldrT="[Text]" custT="1"/>
      <dgm:spPr/>
      <dgm:t>
        <a:bodyPr/>
        <a:lstStyle/>
        <a:p>
          <a:r>
            <a:rPr lang="de-DE" sz="1800" dirty="0"/>
            <a:t>(</a:t>
          </a:r>
          <a:r>
            <a:rPr lang="en-US" sz="1800" dirty="0" err="1"/>
            <a:t>Առնչվող</a:t>
          </a:r>
          <a:r>
            <a:rPr lang="de-DE" sz="1800" dirty="0"/>
            <a:t>) </a:t>
          </a:r>
          <a:r>
            <a:rPr lang="hy-AM" sz="1800" dirty="0"/>
            <a:t>թեմա, որն ամենաշատն է հետաքրքրում</a:t>
          </a:r>
          <a:endParaRPr lang="de-DE" sz="1800" dirty="0"/>
        </a:p>
      </dgm:t>
    </dgm:pt>
    <dgm:pt modelId="{7AEBBAB7-D920-4C6E-BFED-B9DC80BCAFEC}" type="parTrans" cxnId="{DEAD399D-8A43-47C4-A7B8-20050A05AD81}">
      <dgm:prSet/>
      <dgm:spPr/>
      <dgm:t>
        <a:bodyPr/>
        <a:lstStyle/>
        <a:p>
          <a:endParaRPr lang="de-DE"/>
        </a:p>
      </dgm:t>
    </dgm:pt>
    <dgm:pt modelId="{5936C103-3800-4A84-96B9-B02685336B81}" type="sibTrans" cxnId="{DEAD399D-8A43-47C4-A7B8-20050A05AD81}">
      <dgm:prSet/>
      <dgm:spPr/>
      <dgm:t>
        <a:bodyPr/>
        <a:lstStyle/>
        <a:p>
          <a:endParaRPr lang="de-DE"/>
        </a:p>
      </dgm:t>
    </dgm:pt>
    <dgm:pt modelId="{D50B840E-84A4-4ABE-9348-698C143593E5}">
      <dgm:prSet phldrT="[Text]" custT="1"/>
      <dgm:spPr/>
      <dgm:t>
        <a:bodyPr/>
        <a:lstStyle/>
        <a:p>
          <a:r>
            <a:rPr lang="hy-AM" sz="1800" dirty="0"/>
            <a:t>Հ</a:t>
          </a:r>
          <a:r>
            <a:rPr lang="en-US" sz="1800" dirty="0"/>
            <a:t>ա</a:t>
          </a:r>
          <a:r>
            <a:rPr lang="hy-AM" sz="1800" dirty="0"/>
            <a:t>ճախե՞լ</a:t>
          </a:r>
          <a:r>
            <a:rPr lang="en-US" sz="1800" dirty="0"/>
            <a:t> </a:t>
          </a:r>
          <a:r>
            <a:rPr lang="hy-AM" sz="1800" dirty="0"/>
            <a:t>ես այս թեմային վերաբերող այլ դասընթացների</a:t>
          </a:r>
          <a:endParaRPr lang="de-DE" sz="1800" dirty="0"/>
        </a:p>
      </dgm:t>
    </dgm:pt>
    <dgm:pt modelId="{4C5EC8D0-5F7D-413A-8F7C-F2659AF8DE32}" type="parTrans" cxnId="{EEC3FCC0-B4D2-463F-B211-8791DFF6A391}">
      <dgm:prSet/>
      <dgm:spPr/>
      <dgm:t>
        <a:bodyPr/>
        <a:lstStyle/>
        <a:p>
          <a:endParaRPr lang="de-DE"/>
        </a:p>
      </dgm:t>
    </dgm:pt>
    <dgm:pt modelId="{AA269E72-F340-4282-9126-36F59FC81BF1}" type="sibTrans" cxnId="{EEC3FCC0-B4D2-463F-B211-8791DFF6A391}">
      <dgm:prSet/>
      <dgm:spPr/>
      <dgm:t>
        <a:bodyPr/>
        <a:lstStyle/>
        <a:p>
          <a:endParaRPr lang="de-DE"/>
        </a:p>
      </dgm:t>
    </dgm:pt>
    <dgm:pt modelId="{504800C5-D342-44AA-8E28-812C75876BEC}">
      <dgm:prSet phldrT="[Text]" custT="1"/>
      <dgm:spPr/>
      <dgm:t>
        <a:bodyPr/>
        <a:lstStyle/>
        <a:p>
          <a:r>
            <a:rPr lang="hy-AM" sz="2000" dirty="0"/>
            <a:t>Իրար ճանաչելու պարզ մեթոդ</a:t>
          </a:r>
          <a:endParaRPr lang="de-DE" sz="2000" dirty="0"/>
        </a:p>
      </dgm:t>
    </dgm:pt>
    <dgm:pt modelId="{784116C9-60FC-42D6-A025-30C909952468}" type="parTrans" cxnId="{E79E4C16-AD26-468F-8AA2-5912DEBE9814}">
      <dgm:prSet/>
      <dgm:spPr/>
      <dgm:t>
        <a:bodyPr/>
        <a:lstStyle/>
        <a:p>
          <a:endParaRPr lang="en-US"/>
        </a:p>
      </dgm:t>
    </dgm:pt>
    <dgm:pt modelId="{A36B9E3A-CF06-415C-A821-AD64BAC2755F}" type="sibTrans" cxnId="{E79E4C16-AD26-468F-8AA2-5912DEBE9814}">
      <dgm:prSet/>
      <dgm:spPr/>
      <dgm:t>
        <a:bodyPr/>
        <a:lstStyle/>
        <a:p>
          <a:endParaRPr lang="en-US"/>
        </a:p>
      </dgm:t>
    </dgm:pt>
    <dgm:pt modelId="{4467AAB2-AEA6-4474-A8F5-AF2FB34AA290}" type="pres">
      <dgm:prSet presAssocID="{1D02379F-CEEA-40FD-9F79-7AF26F019C7B}" presName="Name0" presStyleCnt="0">
        <dgm:presLayoutVars>
          <dgm:dir/>
          <dgm:animLvl val="lvl"/>
          <dgm:resizeHandles val="exact"/>
        </dgm:presLayoutVars>
      </dgm:prSet>
      <dgm:spPr/>
    </dgm:pt>
    <dgm:pt modelId="{ED029CC7-B476-4B50-B55D-775359B03EA2}" type="pres">
      <dgm:prSet presAssocID="{7BDDD6C0-C02B-454D-B546-3C9B60771EC3}" presName="composite" presStyleCnt="0"/>
      <dgm:spPr/>
    </dgm:pt>
    <dgm:pt modelId="{D79274D5-0926-4070-8792-59E4AA40A634}" type="pres">
      <dgm:prSet presAssocID="{7BDDD6C0-C02B-454D-B546-3C9B60771EC3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BB40994F-D3FB-44F4-9754-B4BDD00E832D}" type="pres">
      <dgm:prSet presAssocID="{7BDDD6C0-C02B-454D-B546-3C9B60771EC3}" presName="desTx" presStyleLbl="alignAccFollowNode1" presStyleIdx="0" presStyleCnt="3">
        <dgm:presLayoutVars>
          <dgm:bulletEnabled val="1"/>
        </dgm:presLayoutVars>
      </dgm:prSet>
      <dgm:spPr/>
    </dgm:pt>
    <dgm:pt modelId="{66927BC9-1398-4764-9214-A943F33CB394}" type="pres">
      <dgm:prSet presAssocID="{85EFBC47-6D3A-4F3F-AA82-D04569569D82}" presName="space" presStyleCnt="0"/>
      <dgm:spPr/>
    </dgm:pt>
    <dgm:pt modelId="{E4FA464C-9999-4547-AD8E-5417EDFD2BBC}" type="pres">
      <dgm:prSet presAssocID="{41CEBC57-DD96-4C53-AE1E-2D3DCD19D19A}" presName="composite" presStyleCnt="0"/>
      <dgm:spPr/>
    </dgm:pt>
    <dgm:pt modelId="{CAE790D8-D29A-4AD8-B6B1-0181D45D267D}" type="pres">
      <dgm:prSet presAssocID="{41CEBC57-DD96-4C53-AE1E-2D3DCD19D19A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DA753F5E-CE25-4CEB-B497-0AD318F4345C}" type="pres">
      <dgm:prSet presAssocID="{41CEBC57-DD96-4C53-AE1E-2D3DCD19D19A}" presName="desTx" presStyleLbl="alignAccFollowNode1" presStyleIdx="1" presStyleCnt="3">
        <dgm:presLayoutVars>
          <dgm:bulletEnabled val="1"/>
        </dgm:presLayoutVars>
      </dgm:prSet>
      <dgm:spPr/>
    </dgm:pt>
    <dgm:pt modelId="{9D80C0F0-8DB1-43D5-8658-52C6A9A0F156}" type="pres">
      <dgm:prSet presAssocID="{D3584FD6-BA7A-4436-9C1D-B622462DF362}" presName="space" presStyleCnt="0"/>
      <dgm:spPr/>
    </dgm:pt>
    <dgm:pt modelId="{6B69CE24-BA71-4DB7-859F-042A14A56BE9}" type="pres">
      <dgm:prSet presAssocID="{20817038-345D-4066-8163-E15311029388}" presName="composite" presStyleCnt="0"/>
      <dgm:spPr/>
    </dgm:pt>
    <dgm:pt modelId="{2D04E4BC-AEDA-4DE7-B95F-FB7DC687A1E7}" type="pres">
      <dgm:prSet presAssocID="{20817038-345D-4066-8163-E15311029388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00CF17A4-F6D3-4F98-9A8D-8B894A5654F1}" type="pres">
      <dgm:prSet presAssocID="{20817038-345D-4066-8163-E15311029388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30581803-79B7-4306-854C-C2866EC90360}" srcId="{20817038-345D-4066-8163-E15311029388}" destId="{EB80E6F5-63E6-469C-97EE-57D2240101A8}" srcOrd="0" destOrd="0" parTransId="{4596BF1B-549C-461F-8EAB-C0019DB24EF9}" sibTransId="{93BFC959-9E2E-4182-89D6-03C391A2A988}"/>
    <dgm:cxn modelId="{D87D3107-6112-40A8-9061-242C864787FD}" srcId="{31FD06D3-4599-469F-BA25-5591AD130C2A}" destId="{C91F430B-AA33-4F36-B40C-EF217B5B5812}" srcOrd="0" destOrd="0" parTransId="{D39FBFC8-6071-4474-917C-800C5ECF1CEE}" sibTransId="{7BB3512F-0ADD-4A1E-BEF6-0D797F30361D}"/>
    <dgm:cxn modelId="{EF2D7307-E23A-4BE9-BA1B-CDA7B6211D75}" type="presOf" srcId="{D50B840E-84A4-4ABE-9348-698C143593E5}" destId="{DA753F5E-CE25-4CEB-B497-0AD318F4345C}" srcOrd="0" destOrd="4" presId="urn:microsoft.com/office/officeart/2005/8/layout/hList1"/>
    <dgm:cxn modelId="{2B791316-2C6B-467E-85C7-BCFE39C01DBF}" type="presOf" srcId="{31FD06D3-4599-469F-BA25-5591AD130C2A}" destId="{DA753F5E-CE25-4CEB-B497-0AD318F4345C}" srcOrd="0" destOrd="0" presId="urn:microsoft.com/office/officeart/2005/8/layout/hList1"/>
    <dgm:cxn modelId="{E79E4C16-AD26-468F-8AA2-5912DEBE9814}" srcId="{7BDDD6C0-C02B-454D-B546-3C9B60771EC3}" destId="{504800C5-D342-44AA-8E28-812C75876BEC}" srcOrd="2" destOrd="0" parTransId="{784116C9-60FC-42D6-A025-30C909952468}" sibTransId="{A36B9E3A-CF06-415C-A821-AD64BAC2755F}"/>
    <dgm:cxn modelId="{C8B15C1A-BE38-43EA-91C9-A984381BB7E4}" srcId="{7BDDD6C0-C02B-454D-B546-3C9B60771EC3}" destId="{AC81DB76-AF5D-427D-9691-1177F5707868}" srcOrd="1" destOrd="0" parTransId="{1607C234-1E7F-4AC4-958F-C7E60FF37078}" sibTransId="{B9138B6E-147C-4520-85EF-4D2CFCCC00E9}"/>
    <dgm:cxn modelId="{F6381A26-DB0A-40E9-9676-0EA53EDDEF93}" type="presOf" srcId="{AD306221-2B41-4C8F-AA27-EB78C39A9A63}" destId="{DA753F5E-CE25-4CEB-B497-0AD318F4345C}" srcOrd="0" destOrd="2" presId="urn:microsoft.com/office/officeart/2005/8/layout/hList1"/>
    <dgm:cxn modelId="{1269312F-4B48-4C73-9A06-533A93F6D1EF}" type="presOf" srcId="{41CEBC57-DD96-4C53-AE1E-2D3DCD19D19A}" destId="{CAE790D8-D29A-4AD8-B6B1-0181D45D267D}" srcOrd="0" destOrd="0" presId="urn:microsoft.com/office/officeart/2005/8/layout/hList1"/>
    <dgm:cxn modelId="{511D5940-5454-4954-B58D-E6C96C11BAFB}" type="presOf" srcId="{EB80E6F5-63E6-469C-97EE-57D2240101A8}" destId="{00CF17A4-F6D3-4F98-9A8D-8B894A5654F1}" srcOrd="0" destOrd="0" presId="urn:microsoft.com/office/officeart/2005/8/layout/hList1"/>
    <dgm:cxn modelId="{634FA358-CEC9-4BBE-84AC-711795619653}" type="presOf" srcId="{504800C5-D342-44AA-8E28-812C75876BEC}" destId="{BB40994F-D3FB-44F4-9754-B4BDD00E832D}" srcOrd="0" destOrd="2" presId="urn:microsoft.com/office/officeart/2005/8/layout/hList1"/>
    <dgm:cxn modelId="{D419D584-AC8A-4E5C-90C2-8FF3A4B9E93F}" type="presOf" srcId="{D11DA2A4-4A50-4439-BA6E-6D4F3A8A8C58}" destId="{BB40994F-D3FB-44F4-9754-B4BDD00E832D}" srcOrd="0" destOrd="0" presId="urn:microsoft.com/office/officeart/2005/8/layout/hList1"/>
    <dgm:cxn modelId="{B7076E85-5D06-478E-9814-4884031EF7D6}" type="presOf" srcId="{BAF4178D-90A0-442A-9674-A3EB95E329CB}" destId="{DA753F5E-CE25-4CEB-B497-0AD318F4345C}" srcOrd="0" destOrd="3" presId="urn:microsoft.com/office/officeart/2005/8/layout/hList1"/>
    <dgm:cxn modelId="{B3537886-C693-44FD-93C7-CD80000A9E92}" srcId="{41CEBC57-DD96-4C53-AE1E-2D3DCD19D19A}" destId="{31FD06D3-4599-469F-BA25-5591AD130C2A}" srcOrd="0" destOrd="0" parTransId="{FD7C08F2-423E-4EF7-B5ED-67F9F09D1D3A}" sibTransId="{F5574244-EF12-41DF-9597-0A8630D4314F}"/>
    <dgm:cxn modelId="{2FE8A88F-66A1-4BA6-8BE2-29192DC3CD0A}" srcId="{1D02379F-CEEA-40FD-9F79-7AF26F019C7B}" destId="{7BDDD6C0-C02B-454D-B546-3C9B60771EC3}" srcOrd="0" destOrd="0" parTransId="{2413B3FD-4882-47BA-BA79-0CED1EE8641D}" sibTransId="{85EFBC47-6D3A-4F3F-AA82-D04569569D82}"/>
    <dgm:cxn modelId="{DC8FC895-EED0-4FD5-90BE-5D75DADF3135}" type="presOf" srcId="{20817038-345D-4066-8163-E15311029388}" destId="{2D04E4BC-AEDA-4DE7-B95F-FB7DC687A1E7}" srcOrd="0" destOrd="0" presId="urn:microsoft.com/office/officeart/2005/8/layout/hList1"/>
    <dgm:cxn modelId="{9DD14F97-879E-4B44-B6BA-51661B0F7248}" srcId="{1D02379F-CEEA-40FD-9F79-7AF26F019C7B}" destId="{41CEBC57-DD96-4C53-AE1E-2D3DCD19D19A}" srcOrd="1" destOrd="0" parTransId="{B0EE8C5F-6307-4A67-B0A6-F44A566A687E}" sibTransId="{D3584FD6-BA7A-4436-9C1D-B622462DF362}"/>
    <dgm:cxn modelId="{45FFD99C-3BEC-4CFA-8FDA-A5275FB4C77D}" srcId="{1D02379F-CEEA-40FD-9F79-7AF26F019C7B}" destId="{20817038-345D-4066-8163-E15311029388}" srcOrd="2" destOrd="0" parTransId="{7C15D0C0-52D7-4599-A34A-8150351A6C82}" sibTransId="{39D2C896-7198-4DA5-8864-376550D8ABFD}"/>
    <dgm:cxn modelId="{DEAD399D-8A43-47C4-A7B8-20050A05AD81}" srcId="{31FD06D3-4599-469F-BA25-5591AD130C2A}" destId="{BAF4178D-90A0-442A-9674-A3EB95E329CB}" srcOrd="2" destOrd="0" parTransId="{7AEBBAB7-D920-4C6E-BFED-B9DC80BCAFEC}" sibTransId="{5936C103-3800-4A84-96B9-B02685336B81}"/>
    <dgm:cxn modelId="{AFCB64A0-22DB-4C94-8611-AD7A49D6E245}" type="presOf" srcId="{1D02379F-CEEA-40FD-9F79-7AF26F019C7B}" destId="{4467AAB2-AEA6-4474-A8F5-AF2FB34AA290}" srcOrd="0" destOrd="0" presId="urn:microsoft.com/office/officeart/2005/8/layout/hList1"/>
    <dgm:cxn modelId="{997D75A2-9A54-498B-A666-3D619FCC9CB2}" type="presOf" srcId="{AC81DB76-AF5D-427D-9691-1177F5707868}" destId="{BB40994F-D3FB-44F4-9754-B4BDD00E832D}" srcOrd="0" destOrd="1" presId="urn:microsoft.com/office/officeart/2005/8/layout/hList1"/>
    <dgm:cxn modelId="{087B6DBA-F83F-4E24-860B-D8EFD14EDD71}" srcId="{31FD06D3-4599-469F-BA25-5591AD130C2A}" destId="{AD306221-2B41-4C8F-AA27-EB78C39A9A63}" srcOrd="1" destOrd="0" parTransId="{6F74F6BE-1B68-40F7-AD77-BB2C0257AA5C}" sibTransId="{D04584E8-B28C-4D21-971E-B50891F86E77}"/>
    <dgm:cxn modelId="{EEC3FCC0-B4D2-463F-B211-8791DFF6A391}" srcId="{31FD06D3-4599-469F-BA25-5591AD130C2A}" destId="{D50B840E-84A4-4ABE-9348-698C143593E5}" srcOrd="3" destOrd="0" parTransId="{4C5EC8D0-5F7D-413A-8F7C-F2659AF8DE32}" sibTransId="{AA269E72-F340-4282-9126-36F59FC81BF1}"/>
    <dgm:cxn modelId="{A8FC62D7-22B8-4703-AF38-7F292BAC7313}" srcId="{7BDDD6C0-C02B-454D-B546-3C9B60771EC3}" destId="{D11DA2A4-4A50-4439-BA6E-6D4F3A8A8C58}" srcOrd="0" destOrd="0" parTransId="{B0C6FF70-C356-4E1F-9BDC-0EA4B13D13E2}" sibTransId="{6EEFEE18-B2BE-49F3-AF82-D3DA1F85EA93}"/>
    <dgm:cxn modelId="{FB0575E3-6217-43EE-B98F-36A45051EF23}" type="presOf" srcId="{C91F430B-AA33-4F36-B40C-EF217B5B5812}" destId="{DA753F5E-CE25-4CEB-B497-0AD318F4345C}" srcOrd="0" destOrd="1" presId="urn:microsoft.com/office/officeart/2005/8/layout/hList1"/>
    <dgm:cxn modelId="{A67FA5F8-300A-4170-B9F2-AC6EF88DB96D}" type="presOf" srcId="{7BDDD6C0-C02B-454D-B546-3C9B60771EC3}" destId="{D79274D5-0926-4070-8792-59E4AA40A634}" srcOrd="0" destOrd="0" presId="urn:microsoft.com/office/officeart/2005/8/layout/hList1"/>
    <dgm:cxn modelId="{60C77F3A-CBE6-4D8B-BD9D-52C9997D8078}" type="presParOf" srcId="{4467AAB2-AEA6-4474-A8F5-AF2FB34AA290}" destId="{ED029CC7-B476-4B50-B55D-775359B03EA2}" srcOrd="0" destOrd="0" presId="urn:microsoft.com/office/officeart/2005/8/layout/hList1"/>
    <dgm:cxn modelId="{E1D37525-60DD-4115-885A-6D0A62ED797F}" type="presParOf" srcId="{ED029CC7-B476-4B50-B55D-775359B03EA2}" destId="{D79274D5-0926-4070-8792-59E4AA40A634}" srcOrd="0" destOrd="0" presId="urn:microsoft.com/office/officeart/2005/8/layout/hList1"/>
    <dgm:cxn modelId="{C705DF1F-4CA8-449E-AE2B-6A383003AEFC}" type="presParOf" srcId="{ED029CC7-B476-4B50-B55D-775359B03EA2}" destId="{BB40994F-D3FB-44F4-9754-B4BDD00E832D}" srcOrd="1" destOrd="0" presId="urn:microsoft.com/office/officeart/2005/8/layout/hList1"/>
    <dgm:cxn modelId="{643DE125-4C1E-4933-BFAB-68D91F2E028F}" type="presParOf" srcId="{4467AAB2-AEA6-4474-A8F5-AF2FB34AA290}" destId="{66927BC9-1398-4764-9214-A943F33CB394}" srcOrd="1" destOrd="0" presId="urn:microsoft.com/office/officeart/2005/8/layout/hList1"/>
    <dgm:cxn modelId="{DF7208EB-F146-45EC-B045-210DBC03C29E}" type="presParOf" srcId="{4467AAB2-AEA6-4474-A8F5-AF2FB34AA290}" destId="{E4FA464C-9999-4547-AD8E-5417EDFD2BBC}" srcOrd="2" destOrd="0" presId="urn:microsoft.com/office/officeart/2005/8/layout/hList1"/>
    <dgm:cxn modelId="{EF1F375F-7264-4457-BC44-C431F14D395E}" type="presParOf" srcId="{E4FA464C-9999-4547-AD8E-5417EDFD2BBC}" destId="{CAE790D8-D29A-4AD8-B6B1-0181D45D267D}" srcOrd="0" destOrd="0" presId="urn:microsoft.com/office/officeart/2005/8/layout/hList1"/>
    <dgm:cxn modelId="{4FBBAFE1-524E-4B91-B2C4-D81CCDAE458D}" type="presParOf" srcId="{E4FA464C-9999-4547-AD8E-5417EDFD2BBC}" destId="{DA753F5E-CE25-4CEB-B497-0AD318F4345C}" srcOrd="1" destOrd="0" presId="urn:microsoft.com/office/officeart/2005/8/layout/hList1"/>
    <dgm:cxn modelId="{F4606262-C17F-446E-AA1B-8AAD54AD9E0C}" type="presParOf" srcId="{4467AAB2-AEA6-4474-A8F5-AF2FB34AA290}" destId="{9D80C0F0-8DB1-43D5-8658-52C6A9A0F156}" srcOrd="3" destOrd="0" presId="urn:microsoft.com/office/officeart/2005/8/layout/hList1"/>
    <dgm:cxn modelId="{BB6F9ED8-0A38-43EA-BE2F-6344E3D2AE9A}" type="presParOf" srcId="{4467AAB2-AEA6-4474-A8F5-AF2FB34AA290}" destId="{6B69CE24-BA71-4DB7-859F-042A14A56BE9}" srcOrd="4" destOrd="0" presId="urn:microsoft.com/office/officeart/2005/8/layout/hList1"/>
    <dgm:cxn modelId="{3299A555-DAA0-4C04-AE66-5C4F0197C4FB}" type="presParOf" srcId="{6B69CE24-BA71-4DB7-859F-042A14A56BE9}" destId="{2D04E4BC-AEDA-4DE7-B95F-FB7DC687A1E7}" srcOrd="0" destOrd="0" presId="urn:microsoft.com/office/officeart/2005/8/layout/hList1"/>
    <dgm:cxn modelId="{2CEAF072-9EC8-474C-B600-5F24E731E84A}" type="presParOf" srcId="{6B69CE24-BA71-4DB7-859F-042A14A56BE9}" destId="{00CF17A4-F6D3-4F98-9A8D-8B894A5654F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0E99D91-0774-4B09-B830-82DAB8FF57E4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C044A86A-348F-4CA0-8C36-7AEF890CEBD1}">
      <dgm:prSet phldrT="[Text]" custT="1"/>
      <dgm:spPr/>
      <dgm:t>
        <a:bodyPr/>
        <a:lstStyle/>
        <a:p>
          <a:r>
            <a:rPr lang="hy-AM" sz="2200" dirty="0"/>
            <a:t>Ի՞նչ</a:t>
          </a:r>
          <a:endParaRPr lang="de-DE" sz="2200" dirty="0"/>
        </a:p>
      </dgm:t>
    </dgm:pt>
    <dgm:pt modelId="{7244E542-D9D0-4280-A5C4-4D3FE2E03914}" type="parTrans" cxnId="{93F5ADE0-AC70-4A64-8030-F9B5CA36D2AD}">
      <dgm:prSet/>
      <dgm:spPr/>
      <dgm:t>
        <a:bodyPr/>
        <a:lstStyle/>
        <a:p>
          <a:endParaRPr lang="de-DE"/>
        </a:p>
      </dgm:t>
    </dgm:pt>
    <dgm:pt modelId="{8A0CA02B-3B4C-43CC-A856-FC3A049D0AA7}" type="sibTrans" cxnId="{93F5ADE0-AC70-4A64-8030-F9B5CA36D2AD}">
      <dgm:prSet/>
      <dgm:spPr/>
      <dgm:t>
        <a:bodyPr/>
        <a:lstStyle/>
        <a:p>
          <a:endParaRPr lang="de-DE"/>
        </a:p>
      </dgm:t>
    </dgm:pt>
    <dgm:pt modelId="{6BE73D7D-0CBC-405E-8369-AA535D8D303F}">
      <dgm:prSet phldrT="[Text]" custT="1"/>
      <dgm:spPr/>
      <dgm:t>
        <a:bodyPr/>
        <a:lstStyle/>
        <a:p>
          <a:r>
            <a:rPr lang="hy-AM" sz="1800" dirty="0"/>
            <a:t>Մասնակիցներն անցում են </a:t>
          </a:r>
          <a:r>
            <a:rPr lang="de-DE" sz="1800" dirty="0"/>
            <a:t>Flipchart-Parcours</a:t>
          </a:r>
          <a:r>
            <a:rPr lang="hy-AM" sz="1800" dirty="0"/>
            <a:t> /դասարանային պաստառների ուղու/ հարցերով</a:t>
          </a:r>
          <a:endParaRPr lang="de-DE" sz="1800" dirty="0"/>
        </a:p>
      </dgm:t>
    </dgm:pt>
    <dgm:pt modelId="{65EDB9E6-1E1D-43C9-B1E8-A21A34C3A609}" type="parTrans" cxnId="{3BD2431C-55F8-44B7-8462-07B5E920AE89}">
      <dgm:prSet/>
      <dgm:spPr/>
      <dgm:t>
        <a:bodyPr/>
        <a:lstStyle/>
        <a:p>
          <a:endParaRPr lang="de-DE"/>
        </a:p>
      </dgm:t>
    </dgm:pt>
    <dgm:pt modelId="{81D8F534-D5E3-43AE-A416-092E463FDE1F}" type="sibTrans" cxnId="{3BD2431C-55F8-44B7-8462-07B5E920AE89}">
      <dgm:prSet/>
      <dgm:spPr/>
      <dgm:t>
        <a:bodyPr/>
        <a:lstStyle/>
        <a:p>
          <a:endParaRPr lang="de-DE"/>
        </a:p>
      </dgm:t>
    </dgm:pt>
    <dgm:pt modelId="{C852669B-AE0B-4320-8AD2-8D33F776FA05}">
      <dgm:prSet phldrT="[Text]" custT="1"/>
      <dgm:spPr/>
      <dgm:t>
        <a:bodyPr/>
        <a:lstStyle/>
        <a:p>
          <a:r>
            <a:rPr lang="hy-AM" sz="1800" dirty="0"/>
            <a:t>Մասնակիցները ճանոթանում են միմյանց հետ</a:t>
          </a:r>
          <a:endParaRPr lang="de-DE" sz="1800" dirty="0"/>
        </a:p>
      </dgm:t>
    </dgm:pt>
    <dgm:pt modelId="{E4D4F541-2346-45E6-B522-13724B059A18}" type="parTrans" cxnId="{1744C643-8A40-4030-AE27-8246A8F136B4}">
      <dgm:prSet/>
      <dgm:spPr/>
      <dgm:t>
        <a:bodyPr/>
        <a:lstStyle/>
        <a:p>
          <a:endParaRPr lang="de-DE"/>
        </a:p>
      </dgm:t>
    </dgm:pt>
    <dgm:pt modelId="{301D5B44-F36B-4846-8F82-AE6049BB0909}" type="sibTrans" cxnId="{1744C643-8A40-4030-AE27-8246A8F136B4}">
      <dgm:prSet/>
      <dgm:spPr/>
      <dgm:t>
        <a:bodyPr/>
        <a:lstStyle/>
        <a:p>
          <a:endParaRPr lang="de-DE"/>
        </a:p>
      </dgm:t>
    </dgm:pt>
    <dgm:pt modelId="{34D0F2B3-1D73-4BAD-837F-ED85DEC2AD88}">
      <dgm:prSet phldrT="[Text]" custT="1"/>
      <dgm:spPr/>
      <dgm:t>
        <a:bodyPr/>
        <a:lstStyle/>
        <a:p>
          <a:r>
            <a:rPr lang="hy-AM" sz="2200" dirty="0"/>
            <a:t>Ինչպե՞ս</a:t>
          </a:r>
          <a:endParaRPr lang="de-DE" sz="2200" dirty="0"/>
        </a:p>
      </dgm:t>
    </dgm:pt>
    <dgm:pt modelId="{454EE19E-2FC6-4603-AC75-77BB842CD048}" type="parTrans" cxnId="{6796209A-6483-4990-9402-55C9F08F5F84}">
      <dgm:prSet/>
      <dgm:spPr/>
      <dgm:t>
        <a:bodyPr/>
        <a:lstStyle/>
        <a:p>
          <a:endParaRPr lang="de-DE"/>
        </a:p>
      </dgm:t>
    </dgm:pt>
    <dgm:pt modelId="{A01F81B3-2BAA-469B-9A1D-7B6A0C0738BE}" type="sibTrans" cxnId="{6796209A-6483-4990-9402-55C9F08F5F84}">
      <dgm:prSet/>
      <dgm:spPr/>
      <dgm:t>
        <a:bodyPr/>
        <a:lstStyle/>
        <a:p>
          <a:endParaRPr lang="de-DE"/>
        </a:p>
      </dgm:t>
    </dgm:pt>
    <dgm:pt modelId="{137815BF-FE77-442D-9160-88F795509776}">
      <dgm:prSet phldrT="[Text]" custT="1"/>
      <dgm:spPr/>
      <dgm:t>
        <a:bodyPr/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y-AM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Բերել մի քանի պաստառներ և գրիչներ</a:t>
          </a:r>
          <a:endParaRPr lang="de-DE" sz="18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3F7A8FEE-E3BA-45FC-8B1C-9FB74E0C8E6E}" type="parTrans" cxnId="{D18920E4-4DE4-488F-9ED2-8408A2899353}">
      <dgm:prSet/>
      <dgm:spPr/>
      <dgm:t>
        <a:bodyPr/>
        <a:lstStyle/>
        <a:p>
          <a:endParaRPr lang="de-DE"/>
        </a:p>
      </dgm:t>
    </dgm:pt>
    <dgm:pt modelId="{068B3F82-A40F-40F0-A979-2DF038A86F2A}" type="sibTrans" cxnId="{D18920E4-4DE4-488F-9ED2-8408A2899353}">
      <dgm:prSet/>
      <dgm:spPr/>
      <dgm:t>
        <a:bodyPr/>
        <a:lstStyle/>
        <a:p>
          <a:endParaRPr lang="de-DE"/>
        </a:p>
      </dgm:t>
    </dgm:pt>
    <dgm:pt modelId="{28368393-E156-423D-A28D-5A33B8A1468D}">
      <dgm:prSet phldrT="[Text]" custT="1"/>
      <dgm:spPr/>
      <dgm:t>
        <a:bodyPr/>
        <a:lstStyle/>
        <a:p>
          <a:r>
            <a:rPr lang="hy-AM" sz="2200" dirty="0"/>
            <a:t>Տարբերակ</a:t>
          </a:r>
          <a:endParaRPr lang="de-DE" sz="2200" dirty="0"/>
        </a:p>
      </dgm:t>
    </dgm:pt>
    <dgm:pt modelId="{474266EE-0619-4E2E-9A9E-5F5DF00EE848}" type="parTrans" cxnId="{ED41F443-16DA-4C86-BFC8-E2E334256572}">
      <dgm:prSet/>
      <dgm:spPr/>
      <dgm:t>
        <a:bodyPr/>
        <a:lstStyle/>
        <a:p>
          <a:endParaRPr lang="de-DE"/>
        </a:p>
      </dgm:t>
    </dgm:pt>
    <dgm:pt modelId="{5DC468A9-F765-4B10-B3D2-AC2B451A48F6}" type="sibTrans" cxnId="{ED41F443-16DA-4C86-BFC8-E2E334256572}">
      <dgm:prSet/>
      <dgm:spPr/>
      <dgm:t>
        <a:bodyPr/>
        <a:lstStyle/>
        <a:p>
          <a:endParaRPr lang="de-DE"/>
        </a:p>
      </dgm:t>
    </dgm:pt>
    <dgm:pt modelId="{31628973-D55F-4477-A7A6-22964C004244}">
      <dgm:prSet phldrT="[Text]" custT="1"/>
      <dgm:spPr/>
      <dgm:t>
        <a:bodyPr/>
        <a:lstStyle/>
        <a:p>
          <a:r>
            <a:rPr lang="hy-AM" sz="1800" kern="1200" dirty="0"/>
            <a:t>Այս մեթոդը կիրառել </a:t>
          </a:r>
          <a:r>
            <a:rPr lang="hy-AM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մասնակիցների</a:t>
          </a:r>
          <a:r>
            <a:rPr lang="hy-AM" sz="1800" kern="1200" dirty="0"/>
            <a:t> արդեն ձեռքբերած գիտելիքները հաստատելու նպատակով:</a:t>
          </a:r>
          <a:endParaRPr lang="de-DE" sz="1800" kern="1200" dirty="0"/>
        </a:p>
      </dgm:t>
    </dgm:pt>
    <dgm:pt modelId="{9C4D63AF-B552-4EEE-B236-653AC5D1D952}" type="parTrans" cxnId="{1F08B5B6-A7C2-412C-AB45-1FBEB3E36C9D}">
      <dgm:prSet/>
      <dgm:spPr/>
      <dgm:t>
        <a:bodyPr/>
        <a:lstStyle/>
        <a:p>
          <a:endParaRPr lang="de-DE"/>
        </a:p>
      </dgm:t>
    </dgm:pt>
    <dgm:pt modelId="{89F30D19-06D9-4FBE-8AF6-BC11B3E65575}" type="sibTrans" cxnId="{1F08B5B6-A7C2-412C-AB45-1FBEB3E36C9D}">
      <dgm:prSet/>
      <dgm:spPr/>
      <dgm:t>
        <a:bodyPr/>
        <a:lstStyle/>
        <a:p>
          <a:endParaRPr lang="de-DE"/>
        </a:p>
      </dgm:t>
    </dgm:pt>
    <dgm:pt modelId="{BA40BBFF-F950-49AE-97D9-D2A5DE076881}">
      <dgm:prSet phldrT="[Text]" custT="1"/>
      <dgm:spPr/>
      <dgm:t>
        <a:bodyPr/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y-AM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Բավականաչափ մեծ սենյակում պաստառների միջև ստեղծել կապող ուղի</a:t>
          </a:r>
          <a:endParaRPr lang="de-DE" sz="18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301BBD15-259C-49E4-AC84-4A35804C287C}" type="parTrans" cxnId="{4A1A0E9C-3D9A-4873-BDDE-15C15DAB23E1}">
      <dgm:prSet/>
      <dgm:spPr/>
      <dgm:t>
        <a:bodyPr/>
        <a:lstStyle/>
        <a:p>
          <a:endParaRPr lang="en-US"/>
        </a:p>
      </dgm:t>
    </dgm:pt>
    <dgm:pt modelId="{46718C51-C5AA-47F5-811F-BC4246E52995}" type="sibTrans" cxnId="{4A1A0E9C-3D9A-4873-BDDE-15C15DAB23E1}">
      <dgm:prSet/>
      <dgm:spPr/>
      <dgm:t>
        <a:bodyPr/>
        <a:lstStyle/>
        <a:p>
          <a:endParaRPr lang="en-US"/>
        </a:p>
      </dgm:t>
    </dgm:pt>
    <dgm:pt modelId="{A0FA7B90-C044-42AA-ABDB-42DF5B61EC4E}">
      <dgm:prSet phldrT="[Text]" custT="1"/>
      <dgm:spPr/>
      <dgm:t>
        <a:bodyPr/>
        <a:lstStyle/>
        <a:p>
          <a:r>
            <a:rPr lang="hy-AM" sz="1800" dirty="0"/>
            <a:t>Դուք տեղեկանում եք մասնակիցների մասին</a:t>
          </a:r>
          <a:endParaRPr lang="de-DE" sz="1800" dirty="0"/>
        </a:p>
      </dgm:t>
    </dgm:pt>
    <dgm:pt modelId="{1914215C-E029-43C8-95C0-F68D6351764D}" type="parTrans" cxnId="{BE629A4C-84D0-4C9C-8871-522F1EB6859B}">
      <dgm:prSet/>
      <dgm:spPr/>
      <dgm:t>
        <a:bodyPr/>
        <a:lstStyle/>
        <a:p>
          <a:endParaRPr lang="en-US"/>
        </a:p>
      </dgm:t>
    </dgm:pt>
    <dgm:pt modelId="{F9789752-955D-44B0-AB55-18A5FFA79605}" type="sibTrans" cxnId="{BE629A4C-84D0-4C9C-8871-522F1EB6859B}">
      <dgm:prSet/>
      <dgm:spPr/>
      <dgm:t>
        <a:bodyPr/>
        <a:lstStyle/>
        <a:p>
          <a:endParaRPr lang="en-US"/>
        </a:p>
      </dgm:t>
    </dgm:pt>
    <dgm:pt modelId="{91D31029-5E1B-437E-9A59-C85079BA7067}" type="pres">
      <dgm:prSet presAssocID="{80E99D91-0774-4B09-B830-82DAB8FF57E4}" presName="Name0" presStyleCnt="0">
        <dgm:presLayoutVars>
          <dgm:dir/>
          <dgm:animLvl val="lvl"/>
          <dgm:resizeHandles val="exact"/>
        </dgm:presLayoutVars>
      </dgm:prSet>
      <dgm:spPr/>
    </dgm:pt>
    <dgm:pt modelId="{CD44D36C-E169-4EEB-87F8-850EAEE67D55}" type="pres">
      <dgm:prSet presAssocID="{C044A86A-348F-4CA0-8C36-7AEF890CEBD1}" presName="composite" presStyleCnt="0"/>
      <dgm:spPr/>
    </dgm:pt>
    <dgm:pt modelId="{D206D574-2278-471B-816C-B934AC2A552D}" type="pres">
      <dgm:prSet presAssocID="{C044A86A-348F-4CA0-8C36-7AEF890CEBD1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3E325008-AE1B-4CCE-8DE3-F8AE19110341}" type="pres">
      <dgm:prSet presAssocID="{C044A86A-348F-4CA0-8C36-7AEF890CEBD1}" presName="desTx" presStyleLbl="alignAccFollowNode1" presStyleIdx="0" presStyleCnt="3">
        <dgm:presLayoutVars>
          <dgm:bulletEnabled val="1"/>
        </dgm:presLayoutVars>
      </dgm:prSet>
      <dgm:spPr/>
    </dgm:pt>
    <dgm:pt modelId="{C5A9D31D-098D-4956-AED0-A3A0250EE445}" type="pres">
      <dgm:prSet presAssocID="{8A0CA02B-3B4C-43CC-A856-FC3A049D0AA7}" presName="space" presStyleCnt="0"/>
      <dgm:spPr/>
    </dgm:pt>
    <dgm:pt modelId="{D876C5D8-289F-4ABE-A1F0-C29DC2B10024}" type="pres">
      <dgm:prSet presAssocID="{34D0F2B3-1D73-4BAD-837F-ED85DEC2AD88}" presName="composite" presStyleCnt="0"/>
      <dgm:spPr/>
    </dgm:pt>
    <dgm:pt modelId="{C40BE949-63E3-41F9-8A1A-8B880CAD0590}" type="pres">
      <dgm:prSet presAssocID="{34D0F2B3-1D73-4BAD-837F-ED85DEC2AD88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F8496AF3-DBD6-4898-AFD9-B8477155FDD5}" type="pres">
      <dgm:prSet presAssocID="{34D0F2B3-1D73-4BAD-837F-ED85DEC2AD88}" presName="desTx" presStyleLbl="alignAccFollowNode1" presStyleIdx="1" presStyleCnt="3">
        <dgm:presLayoutVars>
          <dgm:bulletEnabled val="1"/>
        </dgm:presLayoutVars>
      </dgm:prSet>
      <dgm:spPr/>
    </dgm:pt>
    <dgm:pt modelId="{118996A5-A3E7-4E97-BEBA-70C93E1252FD}" type="pres">
      <dgm:prSet presAssocID="{A01F81B3-2BAA-469B-9A1D-7B6A0C0738BE}" presName="space" presStyleCnt="0"/>
      <dgm:spPr/>
    </dgm:pt>
    <dgm:pt modelId="{93E9406C-E857-435A-BF3D-84330F487D95}" type="pres">
      <dgm:prSet presAssocID="{28368393-E156-423D-A28D-5A33B8A1468D}" presName="composite" presStyleCnt="0"/>
      <dgm:spPr/>
    </dgm:pt>
    <dgm:pt modelId="{CFA5330B-5DC6-49AD-A90B-C2332C84EF2F}" type="pres">
      <dgm:prSet presAssocID="{28368393-E156-423D-A28D-5A33B8A1468D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EEFD55B9-FF8F-441B-85C9-E764564545C1}" type="pres">
      <dgm:prSet presAssocID="{28368393-E156-423D-A28D-5A33B8A1468D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0451BD0B-ECE8-48CC-822C-8B5ED8E2F56D}" type="presOf" srcId="{A0FA7B90-C044-42AA-ABDB-42DF5B61EC4E}" destId="{3E325008-AE1B-4CCE-8DE3-F8AE19110341}" srcOrd="0" destOrd="2" presId="urn:microsoft.com/office/officeart/2005/8/layout/hList1"/>
    <dgm:cxn modelId="{8CC18415-3722-4568-8FA0-E2F45C1F9C82}" type="presOf" srcId="{80E99D91-0774-4B09-B830-82DAB8FF57E4}" destId="{91D31029-5E1B-437E-9A59-C85079BA7067}" srcOrd="0" destOrd="0" presId="urn:microsoft.com/office/officeart/2005/8/layout/hList1"/>
    <dgm:cxn modelId="{3BD2431C-55F8-44B7-8462-07B5E920AE89}" srcId="{C044A86A-348F-4CA0-8C36-7AEF890CEBD1}" destId="{6BE73D7D-0CBC-405E-8369-AA535D8D303F}" srcOrd="0" destOrd="0" parTransId="{65EDB9E6-1E1D-43C9-B1E8-A21A34C3A609}" sibTransId="{81D8F534-D5E3-43AE-A416-092E463FDE1F}"/>
    <dgm:cxn modelId="{1744C643-8A40-4030-AE27-8246A8F136B4}" srcId="{C044A86A-348F-4CA0-8C36-7AEF890CEBD1}" destId="{C852669B-AE0B-4320-8AD2-8D33F776FA05}" srcOrd="1" destOrd="0" parTransId="{E4D4F541-2346-45E6-B522-13724B059A18}" sibTransId="{301D5B44-F36B-4846-8F82-AE6049BB0909}"/>
    <dgm:cxn modelId="{ED41F443-16DA-4C86-BFC8-E2E334256572}" srcId="{80E99D91-0774-4B09-B830-82DAB8FF57E4}" destId="{28368393-E156-423D-A28D-5A33B8A1468D}" srcOrd="2" destOrd="0" parTransId="{474266EE-0619-4E2E-9A9E-5F5DF00EE848}" sibTransId="{5DC468A9-F765-4B10-B3D2-AC2B451A48F6}"/>
    <dgm:cxn modelId="{BE629A4C-84D0-4C9C-8871-522F1EB6859B}" srcId="{C044A86A-348F-4CA0-8C36-7AEF890CEBD1}" destId="{A0FA7B90-C044-42AA-ABDB-42DF5B61EC4E}" srcOrd="2" destOrd="0" parTransId="{1914215C-E029-43C8-95C0-F68D6351764D}" sibTransId="{F9789752-955D-44B0-AB55-18A5FFA79605}"/>
    <dgm:cxn modelId="{0DA7F762-2CE2-4CE8-88F8-5710B47678B3}" type="presOf" srcId="{31628973-D55F-4477-A7A6-22964C004244}" destId="{EEFD55B9-FF8F-441B-85C9-E764564545C1}" srcOrd="0" destOrd="0" presId="urn:microsoft.com/office/officeart/2005/8/layout/hList1"/>
    <dgm:cxn modelId="{3501DE76-6764-4356-B583-999664A0E541}" type="presOf" srcId="{6BE73D7D-0CBC-405E-8369-AA535D8D303F}" destId="{3E325008-AE1B-4CCE-8DE3-F8AE19110341}" srcOrd="0" destOrd="0" presId="urn:microsoft.com/office/officeart/2005/8/layout/hList1"/>
    <dgm:cxn modelId="{2AC8C979-E93C-4FEB-ABD1-4EC59C627C52}" type="presOf" srcId="{137815BF-FE77-442D-9160-88F795509776}" destId="{F8496AF3-DBD6-4898-AFD9-B8477155FDD5}" srcOrd="0" destOrd="0" presId="urn:microsoft.com/office/officeart/2005/8/layout/hList1"/>
    <dgm:cxn modelId="{6796209A-6483-4990-9402-55C9F08F5F84}" srcId="{80E99D91-0774-4B09-B830-82DAB8FF57E4}" destId="{34D0F2B3-1D73-4BAD-837F-ED85DEC2AD88}" srcOrd="1" destOrd="0" parTransId="{454EE19E-2FC6-4603-AC75-77BB842CD048}" sibTransId="{A01F81B3-2BAA-469B-9A1D-7B6A0C0738BE}"/>
    <dgm:cxn modelId="{A04A3B9A-7F4B-44AB-A2F0-FAD2D8DC76F7}" type="presOf" srcId="{C852669B-AE0B-4320-8AD2-8D33F776FA05}" destId="{3E325008-AE1B-4CCE-8DE3-F8AE19110341}" srcOrd="0" destOrd="1" presId="urn:microsoft.com/office/officeart/2005/8/layout/hList1"/>
    <dgm:cxn modelId="{4A1A0E9C-3D9A-4873-BDDE-15C15DAB23E1}" srcId="{34D0F2B3-1D73-4BAD-837F-ED85DEC2AD88}" destId="{BA40BBFF-F950-49AE-97D9-D2A5DE076881}" srcOrd="1" destOrd="0" parTransId="{301BBD15-259C-49E4-AC84-4A35804C287C}" sibTransId="{46718C51-C5AA-47F5-811F-BC4246E52995}"/>
    <dgm:cxn modelId="{993821A3-933D-40FA-9C90-82301716D0E9}" type="presOf" srcId="{C044A86A-348F-4CA0-8C36-7AEF890CEBD1}" destId="{D206D574-2278-471B-816C-B934AC2A552D}" srcOrd="0" destOrd="0" presId="urn:microsoft.com/office/officeart/2005/8/layout/hList1"/>
    <dgm:cxn modelId="{51AEC0AC-FBB8-4ADA-8223-0C629A32936D}" type="presOf" srcId="{34D0F2B3-1D73-4BAD-837F-ED85DEC2AD88}" destId="{C40BE949-63E3-41F9-8A1A-8B880CAD0590}" srcOrd="0" destOrd="0" presId="urn:microsoft.com/office/officeart/2005/8/layout/hList1"/>
    <dgm:cxn modelId="{1F08B5B6-A7C2-412C-AB45-1FBEB3E36C9D}" srcId="{28368393-E156-423D-A28D-5A33B8A1468D}" destId="{31628973-D55F-4477-A7A6-22964C004244}" srcOrd="0" destOrd="0" parTransId="{9C4D63AF-B552-4EEE-B236-653AC5D1D952}" sibTransId="{89F30D19-06D9-4FBE-8AF6-BC11B3E65575}"/>
    <dgm:cxn modelId="{F87071CC-2ECB-47E1-8DA9-ECC44240AB4A}" type="presOf" srcId="{28368393-E156-423D-A28D-5A33B8A1468D}" destId="{CFA5330B-5DC6-49AD-A90B-C2332C84EF2F}" srcOrd="0" destOrd="0" presId="urn:microsoft.com/office/officeart/2005/8/layout/hList1"/>
    <dgm:cxn modelId="{93F5ADE0-AC70-4A64-8030-F9B5CA36D2AD}" srcId="{80E99D91-0774-4B09-B830-82DAB8FF57E4}" destId="{C044A86A-348F-4CA0-8C36-7AEF890CEBD1}" srcOrd="0" destOrd="0" parTransId="{7244E542-D9D0-4280-A5C4-4D3FE2E03914}" sibTransId="{8A0CA02B-3B4C-43CC-A856-FC3A049D0AA7}"/>
    <dgm:cxn modelId="{D18920E4-4DE4-488F-9ED2-8408A2899353}" srcId="{34D0F2B3-1D73-4BAD-837F-ED85DEC2AD88}" destId="{137815BF-FE77-442D-9160-88F795509776}" srcOrd="0" destOrd="0" parTransId="{3F7A8FEE-E3BA-45FC-8B1C-9FB74E0C8E6E}" sibTransId="{068B3F82-A40F-40F0-A979-2DF038A86F2A}"/>
    <dgm:cxn modelId="{B3F3FDEC-A4E4-469E-9B33-6BD5ED863626}" type="presOf" srcId="{BA40BBFF-F950-49AE-97D9-D2A5DE076881}" destId="{F8496AF3-DBD6-4898-AFD9-B8477155FDD5}" srcOrd="0" destOrd="1" presId="urn:microsoft.com/office/officeart/2005/8/layout/hList1"/>
    <dgm:cxn modelId="{49FC2160-D49D-4E3D-B997-3D83D8A9BD38}" type="presParOf" srcId="{91D31029-5E1B-437E-9A59-C85079BA7067}" destId="{CD44D36C-E169-4EEB-87F8-850EAEE67D55}" srcOrd="0" destOrd="0" presId="urn:microsoft.com/office/officeart/2005/8/layout/hList1"/>
    <dgm:cxn modelId="{AE751BDA-ECB9-40BE-9761-9292C0EAB0EC}" type="presParOf" srcId="{CD44D36C-E169-4EEB-87F8-850EAEE67D55}" destId="{D206D574-2278-471B-816C-B934AC2A552D}" srcOrd="0" destOrd="0" presId="urn:microsoft.com/office/officeart/2005/8/layout/hList1"/>
    <dgm:cxn modelId="{5EE84CC6-E383-40B3-90ED-AAB4939AED0B}" type="presParOf" srcId="{CD44D36C-E169-4EEB-87F8-850EAEE67D55}" destId="{3E325008-AE1B-4CCE-8DE3-F8AE19110341}" srcOrd="1" destOrd="0" presId="urn:microsoft.com/office/officeart/2005/8/layout/hList1"/>
    <dgm:cxn modelId="{802E73F0-4EF7-4B83-BF86-1BFE5CAC5390}" type="presParOf" srcId="{91D31029-5E1B-437E-9A59-C85079BA7067}" destId="{C5A9D31D-098D-4956-AED0-A3A0250EE445}" srcOrd="1" destOrd="0" presId="urn:microsoft.com/office/officeart/2005/8/layout/hList1"/>
    <dgm:cxn modelId="{79C69A96-0E86-4BEA-B02A-BCDF53D52E9E}" type="presParOf" srcId="{91D31029-5E1B-437E-9A59-C85079BA7067}" destId="{D876C5D8-289F-4ABE-A1F0-C29DC2B10024}" srcOrd="2" destOrd="0" presId="urn:microsoft.com/office/officeart/2005/8/layout/hList1"/>
    <dgm:cxn modelId="{865637BC-0A83-4B1F-8992-4DB482550E15}" type="presParOf" srcId="{D876C5D8-289F-4ABE-A1F0-C29DC2B10024}" destId="{C40BE949-63E3-41F9-8A1A-8B880CAD0590}" srcOrd="0" destOrd="0" presId="urn:microsoft.com/office/officeart/2005/8/layout/hList1"/>
    <dgm:cxn modelId="{B38CDF34-E3F8-418F-933C-7D43943F7102}" type="presParOf" srcId="{D876C5D8-289F-4ABE-A1F0-C29DC2B10024}" destId="{F8496AF3-DBD6-4898-AFD9-B8477155FDD5}" srcOrd="1" destOrd="0" presId="urn:microsoft.com/office/officeart/2005/8/layout/hList1"/>
    <dgm:cxn modelId="{81EB9151-1CEE-474B-B93E-432E9C67A63E}" type="presParOf" srcId="{91D31029-5E1B-437E-9A59-C85079BA7067}" destId="{118996A5-A3E7-4E97-BEBA-70C93E1252FD}" srcOrd="3" destOrd="0" presId="urn:microsoft.com/office/officeart/2005/8/layout/hList1"/>
    <dgm:cxn modelId="{FB89C9BF-667C-4654-BBD1-44AF699B8DFF}" type="presParOf" srcId="{91D31029-5E1B-437E-9A59-C85079BA7067}" destId="{93E9406C-E857-435A-BF3D-84330F487D95}" srcOrd="4" destOrd="0" presId="urn:microsoft.com/office/officeart/2005/8/layout/hList1"/>
    <dgm:cxn modelId="{CA7EDE12-1B36-4B43-8292-AB29EA8823CF}" type="presParOf" srcId="{93E9406C-E857-435A-BF3D-84330F487D95}" destId="{CFA5330B-5DC6-49AD-A90B-C2332C84EF2F}" srcOrd="0" destOrd="0" presId="urn:microsoft.com/office/officeart/2005/8/layout/hList1"/>
    <dgm:cxn modelId="{03A708B4-D526-46E9-B87F-34B450AFE575}" type="presParOf" srcId="{93E9406C-E857-435A-BF3D-84330F487D95}" destId="{EEFD55B9-FF8F-441B-85C9-E764564545C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25FDEF6-2576-D84C-A67A-D73D802EBEAF}" type="doc">
      <dgm:prSet loTypeId="urn:microsoft.com/office/officeart/2005/8/layout/matrix2" loCatId="matrix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9A66613F-1651-4148-A7A9-7790F5DE1138}">
      <dgm:prSet phldrT="[Text]"/>
      <dgm:spPr/>
      <dgm:t>
        <a:bodyPr/>
        <a:lstStyle/>
        <a:p>
          <a:r>
            <a:rPr lang="hy-AM" dirty="0"/>
            <a:t>Բիհեյվորիստ</a:t>
          </a:r>
          <a:r>
            <a:rPr lang="de-DE" dirty="0"/>
            <a:t> (</a:t>
          </a:r>
          <a:r>
            <a:rPr lang="hy-AM" dirty="0"/>
            <a:t>արձագանք</a:t>
          </a:r>
          <a:r>
            <a:rPr lang="de-DE" dirty="0"/>
            <a:t>)</a:t>
          </a:r>
        </a:p>
      </dgm:t>
    </dgm:pt>
    <dgm:pt modelId="{E191A7D7-B51A-5A49-83A8-CCE77D8F19A7}" type="parTrans" cxnId="{24DDB461-4197-444D-93B2-4CA18B251AAD}">
      <dgm:prSet/>
      <dgm:spPr/>
      <dgm:t>
        <a:bodyPr/>
        <a:lstStyle/>
        <a:p>
          <a:endParaRPr lang="de-DE"/>
        </a:p>
      </dgm:t>
    </dgm:pt>
    <dgm:pt modelId="{3DA53BD4-9AF5-2049-A454-D3219F06B464}" type="sibTrans" cxnId="{24DDB461-4197-444D-93B2-4CA18B251AAD}">
      <dgm:prSet/>
      <dgm:spPr/>
      <dgm:t>
        <a:bodyPr/>
        <a:lstStyle/>
        <a:p>
          <a:endParaRPr lang="de-DE"/>
        </a:p>
      </dgm:t>
    </dgm:pt>
    <dgm:pt modelId="{668F4EED-583D-3943-B3EA-FE1B2B031D79}">
      <dgm:prSet phldrT="[Text]"/>
      <dgm:spPr/>
      <dgm:t>
        <a:bodyPr/>
        <a:lstStyle/>
        <a:p>
          <a:r>
            <a:rPr lang="hy-AM" dirty="0"/>
            <a:t>Կոգնիտիվիստ</a:t>
          </a:r>
          <a:r>
            <a:rPr lang="de-DE" dirty="0"/>
            <a:t> (կիրառություն)</a:t>
          </a:r>
        </a:p>
      </dgm:t>
    </dgm:pt>
    <dgm:pt modelId="{6BB82051-326D-D847-B253-AAEC8335C02D}" type="parTrans" cxnId="{68889941-BAB0-CA49-9BB4-184E90C15812}">
      <dgm:prSet/>
      <dgm:spPr/>
      <dgm:t>
        <a:bodyPr/>
        <a:lstStyle/>
        <a:p>
          <a:endParaRPr lang="de-DE"/>
        </a:p>
      </dgm:t>
    </dgm:pt>
    <dgm:pt modelId="{D7A0C67A-71F3-F74E-B06A-C00D2F3057A6}" type="sibTrans" cxnId="{68889941-BAB0-CA49-9BB4-184E90C15812}">
      <dgm:prSet/>
      <dgm:spPr/>
      <dgm:t>
        <a:bodyPr/>
        <a:lstStyle/>
        <a:p>
          <a:endParaRPr lang="de-DE"/>
        </a:p>
      </dgm:t>
    </dgm:pt>
    <dgm:pt modelId="{765856CB-25D7-9948-ACF9-DBB14BFA7AFD}">
      <dgm:prSet phldrT="[Text]"/>
      <dgm:spPr/>
      <dgm:t>
        <a:bodyPr/>
        <a:lstStyle/>
        <a:p>
          <a:r>
            <a:rPr lang="hy-AM" dirty="0"/>
            <a:t>Կոնստրուկտիվիստ</a:t>
          </a:r>
          <a:r>
            <a:rPr lang="de-DE" dirty="0"/>
            <a:t> (</a:t>
          </a:r>
          <a:r>
            <a:rPr lang="hy-AM" dirty="0"/>
            <a:t>ռեֆլեկտիվություն</a:t>
          </a:r>
          <a:r>
            <a:rPr lang="de-DE" dirty="0"/>
            <a:t>)</a:t>
          </a:r>
        </a:p>
      </dgm:t>
    </dgm:pt>
    <dgm:pt modelId="{16089B7A-574D-FC40-8101-26F7B836B9F2}" type="parTrans" cxnId="{5EFE554F-37DD-0541-B825-570546FCB4D3}">
      <dgm:prSet/>
      <dgm:spPr/>
      <dgm:t>
        <a:bodyPr/>
        <a:lstStyle/>
        <a:p>
          <a:endParaRPr lang="de-DE"/>
        </a:p>
      </dgm:t>
    </dgm:pt>
    <dgm:pt modelId="{6516AC8C-C49A-F04D-8245-597D5F82C246}" type="sibTrans" cxnId="{5EFE554F-37DD-0541-B825-570546FCB4D3}">
      <dgm:prSet/>
      <dgm:spPr/>
      <dgm:t>
        <a:bodyPr/>
        <a:lstStyle/>
        <a:p>
          <a:endParaRPr lang="de-DE"/>
        </a:p>
      </dgm:t>
    </dgm:pt>
    <dgm:pt modelId="{3CBAF758-E00B-7147-85DB-0A8B417B688F}">
      <dgm:prSet phldrT="[Text]"/>
      <dgm:spPr/>
      <dgm:t>
        <a:bodyPr/>
        <a:lstStyle/>
        <a:p>
          <a:r>
            <a:rPr lang="hy-AM" dirty="0"/>
            <a:t>Սոցիալ-կոնստրուկտիվիստ</a:t>
          </a:r>
          <a:r>
            <a:rPr lang="de-DE" dirty="0"/>
            <a:t> (</a:t>
          </a:r>
          <a:r>
            <a:rPr lang="hy-AM" dirty="0"/>
            <a:t>փոխազդեցություն</a:t>
          </a:r>
          <a:r>
            <a:rPr lang="de-DE" dirty="0"/>
            <a:t>)</a:t>
          </a:r>
        </a:p>
      </dgm:t>
    </dgm:pt>
    <dgm:pt modelId="{416AB97F-C467-EC49-B028-527C211D889B}" type="parTrans" cxnId="{DD187B13-6907-9B45-9C1C-F43E92A5DD00}">
      <dgm:prSet/>
      <dgm:spPr/>
      <dgm:t>
        <a:bodyPr/>
        <a:lstStyle/>
        <a:p>
          <a:endParaRPr lang="de-DE"/>
        </a:p>
      </dgm:t>
    </dgm:pt>
    <dgm:pt modelId="{6388DCA6-2A73-9A48-9E27-F6618BA09B6A}" type="sibTrans" cxnId="{DD187B13-6907-9B45-9C1C-F43E92A5DD00}">
      <dgm:prSet/>
      <dgm:spPr/>
      <dgm:t>
        <a:bodyPr/>
        <a:lstStyle/>
        <a:p>
          <a:endParaRPr lang="de-DE"/>
        </a:p>
      </dgm:t>
    </dgm:pt>
    <dgm:pt modelId="{72338FE9-1CA8-5C48-896F-1D713CC54111}" type="pres">
      <dgm:prSet presAssocID="{125FDEF6-2576-D84C-A67A-D73D802EBEAF}" presName="matrix" presStyleCnt="0">
        <dgm:presLayoutVars>
          <dgm:chMax val="1"/>
          <dgm:dir/>
          <dgm:resizeHandles val="exact"/>
        </dgm:presLayoutVars>
      </dgm:prSet>
      <dgm:spPr/>
    </dgm:pt>
    <dgm:pt modelId="{381C6B4F-1484-8445-AC01-20A679A3C51C}" type="pres">
      <dgm:prSet presAssocID="{125FDEF6-2576-D84C-A67A-D73D802EBEAF}" presName="axisShape" presStyleLbl="bgShp" presStyleIdx="0" presStyleCnt="1" custLinFactNeighborY="4111"/>
      <dgm:spPr/>
    </dgm:pt>
    <dgm:pt modelId="{8CB80D99-7E52-FE40-9A99-6CF9AC2581AE}" type="pres">
      <dgm:prSet presAssocID="{125FDEF6-2576-D84C-A67A-D73D802EBEAF}" presName="rect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6989492D-4423-6A41-8A8F-05D0B6649767}" type="pres">
      <dgm:prSet presAssocID="{125FDEF6-2576-D84C-A67A-D73D802EBEAF}" presName="rect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DC9E3DE0-26D3-834F-BD72-F2A71DCD7A48}" type="pres">
      <dgm:prSet presAssocID="{125FDEF6-2576-D84C-A67A-D73D802EBEAF}" presName="rect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F5B73145-BEA1-6446-B016-99F354F3B767}" type="pres">
      <dgm:prSet presAssocID="{125FDEF6-2576-D84C-A67A-D73D802EBEAF}" presName="rect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DD187B13-6907-9B45-9C1C-F43E92A5DD00}" srcId="{125FDEF6-2576-D84C-A67A-D73D802EBEAF}" destId="{3CBAF758-E00B-7147-85DB-0A8B417B688F}" srcOrd="3" destOrd="0" parTransId="{416AB97F-C467-EC49-B028-527C211D889B}" sibTransId="{6388DCA6-2A73-9A48-9E27-F6618BA09B6A}"/>
    <dgm:cxn modelId="{88438C19-4C03-431E-B90D-8388CD62C9D2}" type="presOf" srcId="{3CBAF758-E00B-7147-85DB-0A8B417B688F}" destId="{F5B73145-BEA1-6446-B016-99F354F3B767}" srcOrd="0" destOrd="0" presId="urn:microsoft.com/office/officeart/2005/8/layout/matrix2"/>
    <dgm:cxn modelId="{6E71672D-2BCA-4498-8B68-A9832E6151A1}" type="presOf" srcId="{9A66613F-1651-4148-A7A9-7790F5DE1138}" destId="{8CB80D99-7E52-FE40-9A99-6CF9AC2581AE}" srcOrd="0" destOrd="0" presId="urn:microsoft.com/office/officeart/2005/8/layout/matrix2"/>
    <dgm:cxn modelId="{68889941-BAB0-CA49-9BB4-184E90C15812}" srcId="{125FDEF6-2576-D84C-A67A-D73D802EBEAF}" destId="{668F4EED-583D-3943-B3EA-FE1B2B031D79}" srcOrd="1" destOrd="0" parTransId="{6BB82051-326D-D847-B253-AAEC8335C02D}" sibTransId="{D7A0C67A-71F3-F74E-B06A-C00D2F3057A6}"/>
    <dgm:cxn modelId="{5EFE554F-37DD-0541-B825-570546FCB4D3}" srcId="{125FDEF6-2576-D84C-A67A-D73D802EBEAF}" destId="{765856CB-25D7-9948-ACF9-DBB14BFA7AFD}" srcOrd="2" destOrd="0" parTransId="{16089B7A-574D-FC40-8101-26F7B836B9F2}" sibTransId="{6516AC8C-C49A-F04D-8245-597D5F82C246}"/>
    <dgm:cxn modelId="{24DDB461-4197-444D-93B2-4CA18B251AAD}" srcId="{125FDEF6-2576-D84C-A67A-D73D802EBEAF}" destId="{9A66613F-1651-4148-A7A9-7790F5DE1138}" srcOrd="0" destOrd="0" parTransId="{E191A7D7-B51A-5A49-83A8-CCE77D8F19A7}" sibTransId="{3DA53BD4-9AF5-2049-A454-D3219F06B464}"/>
    <dgm:cxn modelId="{DFE75B6E-6B2D-4B2D-AA6D-B4516DC28519}" type="presOf" srcId="{668F4EED-583D-3943-B3EA-FE1B2B031D79}" destId="{6989492D-4423-6A41-8A8F-05D0B6649767}" srcOrd="0" destOrd="0" presId="urn:microsoft.com/office/officeart/2005/8/layout/matrix2"/>
    <dgm:cxn modelId="{3902AE7D-E133-4A66-A7A0-EF87F246DBE6}" type="presOf" srcId="{125FDEF6-2576-D84C-A67A-D73D802EBEAF}" destId="{72338FE9-1CA8-5C48-896F-1D713CC54111}" srcOrd="0" destOrd="0" presId="urn:microsoft.com/office/officeart/2005/8/layout/matrix2"/>
    <dgm:cxn modelId="{806AA092-1DCE-47DD-8C27-457037E1EE1E}" type="presOf" srcId="{765856CB-25D7-9948-ACF9-DBB14BFA7AFD}" destId="{DC9E3DE0-26D3-834F-BD72-F2A71DCD7A48}" srcOrd="0" destOrd="0" presId="urn:microsoft.com/office/officeart/2005/8/layout/matrix2"/>
    <dgm:cxn modelId="{9D65EC03-1C7C-4B53-AD01-0F19EC28BD9D}" type="presParOf" srcId="{72338FE9-1CA8-5C48-896F-1D713CC54111}" destId="{381C6B4F-1484-8445-AC01-20A679A3C51C}" srcOrd="0" destOrd="0" presId="urn:microsoft.com/office/officeart/2005/8/layout/matrix2"/>
    <dgm:cxn modelId="{02CAD621-FF71-430C-A2FA-714BF59E96FC}" type="presParOf" srcId="{72338FE9-1CA8-5C48-896F-1D713CC54111}" destId="{8CB80D99-7E52-FE40-9A99-6CF9AC2581AE}" srcOrd="1" destOrd="0" presId="urn:microsoft.com/office/officeart/2005/8/layout/matrix2"/>
    <dgm:cxn modelId="{02E17F54-4547-4E3A-8C4B-4CD422CFE3D8}" type="presParOf" srcId="{72338FE9-1CA8-5C48-896F-1D713CC54111}" destId="{6989492D-4423-6A41-8A8F-05D0B6649767}" srcOrd="2" destOrd="0" presId="urn:microsoft.com/office/officeart/2005/8/layout/matrix2"/>
    <dgm:cxn modelId="{34DF70D1-F354-449B-83B0-CE4D2D4FA73D}" type="presParOf" srcId="{72338FE9-1CA8-5C48-896F-1D713CC54111}" destId="{DC9E3DE0-26D3-834F-BD72-F2A71DCD7A48}" srcOrd="3" destOrd="0" presId="urn:microsoft.com/office/officeart/2005/8/layout/matrix2"/>
    <dgm:cxn modelId="{6C2A2C41-8FCB-449F-B958-98F67A061499}" type="presParOf" srcId="{72338FE9-1CA8-5C48-896F-1D713CC54111}" destId="{F5B73145-BEA1-6446-B016-99F354F3B767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A61A8BF-FC1B-4BAC-A806-DDFC0FC3BDFF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7F0C4C39-7BA7-4A41-A1DC-D969E302E614}">
      <dgm:prSet phldrT="[Text]" custT="1"/>
      <dgm:spPr/>
      <dgm:t>
        <a:bodyPr/>
        <a:lstStyle/>
        <a:p>
          <a:r>
            <a:rPr lang="en-US" sz="1400" dirty="0" err="1"/>
            <a:t>Գաղափարների</a:t>
          </a:r>
          <a:r>
            <a:rPr lang="en-US" sz="1400" dirty="0"/>
            <a:t> </a:t>
          </a:r>
          <a:r>
            <a:rPr lang="en-US" sz="1400" dirty="0" err="1"/>
            <a:t>զարգացում</a:t>
          </a:r>
          <a:r>
            <a:rPr lang="en-US" sz="1400" dirty="0"/>
            <a:t> </a:t>
          </a:r>
          <a:r>
            <a:rPr lang="en-US" sz="1400" dirty="0" err="1"/>
            <a:t>խմբերում</a:t>
          </a:r>
          <a:endParaRPr lang="de-DE" sz="1400" dirty="0"/>
        </a:p>
      </dgm:t>
    </dgm:pt>
    <dgm:pt modelId="{CDF4F1F5-F25D-439C-937A-3B962AEA6945}" type="parTrans" cxnId="{FD49225B-3AD4-4558-8574-9118B7B205CA}">
      <dgm:prSet/>
      <dgm:spPr/>
      <dgm:t>
        <a:bodyPr/>
        <a:lstStyle/>
        <a:p>
          <a:endParaRPr lang="de-DE"/>
        </a:p>
      </dgm:t>
    </dgm:pt>
    <dgm:pt modelId="{2F3C60CA-821E-41EC-84AB-06B0D1CF9A21}" type="sibTrans" cxnId="{FD49225B-3AD4-4558-8574-9118B7B205CA}">
      <dgm:prSet/>
      <dgm:spPr/>
      <dgm:t>
        <a:bodyPr/>
        <a:lstStyle/>
        <a:p>
          <a:endParaRPr lang="de-DE"/>
        </a:p>
      </dgm:t>
    </dgm:pt>
    <dgm:pt modelId="{2D522246-179A-4DAB-BBBF-FB3452789726}">
      <dgm:prSet phldrT="[Text]" custT="1"/>
      <dgm:spPr/>
      <dgm:t>
        <a:bodyPr/>
        <a:lstStyle/>
        <a:p>
          <a:r>
            <a:rPr lang="de-DE" sz="1200" dirty="0"/>
            <a:t>Ինչպե</a:t>
          </a:r>
          <a:r>
            <a:rPr lang="hy-AM" sz="1200" dirty="0">
              <a:latin typeface="Arial" panose="020B0604020202020204" pitchFamily="34" charset="0"/>
              <a:cs typeface="Arial" panose="020B0604020202020204" pitchFamily="34" charset="0"/>
            </a:rPr>
            <a:t>՞</a:t>
          </a:r>
          <a:r>
            <a:rPr lang="en-GB" sz="1200" dirty="0">
              <a:latin typeface="Arial" panose="020B0604020202020204" pitchFamily="34" charset="0"/>
              <a:cs typeface="Arial" panose="020B0604020202020204" pitchFamily="34" charset="0"/>
            </a:rPr>
            <a:t>ս</a:t>
          </a:r>
          <a:endParaRPr lang="de-DE" sz="1200" dirty="0"/>
        </a:p>
      </dgm:t>
    </dgm:pt>
    <dgm:pt modelId="{929A0EE5-63C4-47C8-BCDE-380BE1BEC9B9}" type="parTrans" cxnId="{FFED3F0A-8F8A-4EB8-AA23-6CD6E9EFFC4B}">
      <dgm:prSet/>
      <dgm:spPr/>
      <dgm:t>
        <a:bodyPr/>
        <a:lstStyle/>
        <a:p>
          <a:endParaRPr lang="de-DE"/>
        </a:p>
      </dgm:t>
    </dgm:pt>
    <dgm:pt modelId="{D127995D-4231-4F76-A2D5-229AF432C58A}" type="sibTrans" cxnId="{FFED3F0A-8F8A-4EB8-AA23-6CD6E9EFFC4B}">
      <dgm:prSet/>
      <dgm:spPr/>
      <dgm:t>
        <a:bodyPr/>
        <a:lstStyle/>
        <a:p>
          <a:endParaRPr lang="de-DE"/>
        </a:p>
      </dgm:t>
    </dgm:pt>
    <dgm:pt modelId="{309645E8-139B-4344-8CFB-19F052DD6088}">
      <dgm:prSet phldrT="[Text]" custT="1"/>
      <dgm:spPr/>
      <dgm:t>
        <a:bodyPr/>
        <a:lstStyle/>
        <a:p>
          <a:r>
            <a:rPr lang="en-US" sz="1400" dirty="0" err="1"/>
            <a:t>Ստեղծել</a:t>
          </a:r>
          <a:r>
            <a:rPr lang="en-US" sz="1400" dirty="0"/>
            <a:t> </a:t>
          </a:r>
          <a:r>
            <a:rPr lang="en-US" sz="1400" dirty="0" err="1"/>
            <a:t>խմբերով</a:t>
          </a:r>
          <a:r>
            <a:rPr lang="en-US" sz="1400" dirty="0"/>
            <a:t> </a:t>
          </a:r>
          <a:r>
            <a:rPr lang="en-US" sz="1400" dirty="0" err="1"/>
            <a:t>քննարկման</a:t>
          </a:r>
          <a:r>
            <a:rPr lang="en-US" sz="1400" dirty="0"/>
            <a:t> </a:t>
          </a:r>
          <a:r>
            <a:rPr lang="en-US" sz="1400" dirty="0" err="1"/>
            <a:t>համար</a:t>
          </a:r>
          <a:r>
            <a:rPr lang="en-US" sz="1400" dirty="0"/>
            <a:t> </a:t>
          </a:r>
          <a:r>
            <a:rPr lang="en-US" sz="1400" dirty="0" err="1"/>
            <a:t>հարմարավետ</a:t>
          </a:r>
          <a:r>
            <a:rPr lang="en-US" sz="1400" dirty="0"/>
            <a:t> </a:t>
          </a:r>
          <a:r>
            <a:rPr lang="en-US" sz="1400" dirty="0" err="1"/>
            <a:t>տեղ</a:t>
          </a:r>
          <a:endParaRPr lang="de-DE" sz="1400" dirty="0"/>
        </a:p>
      </dgm:t>
    </dgm:pt>
    <dgm:pt modelId="{27E3F71D-BB0B-4126-9375-6DCE13CD351B}" type="parTrans" cxnId="{1AABE063-23E3-4F7C-B275-FE77F26DFCC2}">
      <dgm:prSet/>
      <dgm:spPr/>
      <dgm:t>
        <a:bodyPr/>
        <a:lstStyle/>
        <a:p>
          <a:endParaRPr lang="de-DE"/>
        </a:p>
      </dgm:t>
    </dgm:pt>
    <dgm:pt modelId="{10CE20F6-FBD4-4419-9C56-4C24C6A150A7}" type="sibTrans" cxnId="{1AABE063-23E3-4F7C-B275-FE77F26DFCC2}">
      <dgm:prSet/>
      <dgm:spPr/>
      <dgm:t>
        <a:bodyPr/>
        <a:lstStyle/>
        <a:p>
          <a:endParaRPr lang="de-DE"/>
        </a:p>
      </dgm:t>
    </dgm:pt>
    <dgm:pt modelId="{F021D33A-F358-4554-9FC7-C60C1C019DBB}">
      <dgm:prSet phldrT="[Text]" custT="1"/>
      <dgm:spPr/>
      <dgm:t>
        <a:bodyPr/>
        <a:lstStyle/>
        <a:p>
          <a:r>
            <a:rPr lang="de-DE" sz="1200" dirty="0"/>
            <a:t>Տարբերակ</a:t>
          </a:r>
        </a:p>
      </dgm:t>
    </dgm:pt>
    <dgm:pt modelId="{F073A66C-16D9-4862-8523-BCA60B0311E1}" type="parTrans" cxnId="{9315D98F-45F6-4A6E-96FC-8346C4704113}">
      <dgm:prSet/>
      <dgm:spPr/>
      <dgm:t>
        <a:bodyPr/>
        <a:lstStyle/>
        <a:p>
          <a:endParaRPr lang="de-DE"/>
        </a:p>
      </dgm:t>
    </dgm:pt>
    <dgm:pt modelId="{466B02FC-32AA-41D2-A02F-298E7598D0A7}" type="sibTrans" cxnId="{9315D98F-45F6-4A6E-96FC-8346C4704113}">
      <dgm:prSet/>
      <dgm:spPr/>
      <dgm:t>
        <a:bodyPr/>
        <a:lstStyle/>
        <a:p>
          <a:endParaRPr lang="de-DE"/>
        </a:p>
      </dgm:t>
    </dgm:pt>
    <dgm:pt modelId="{393EF7B6-A0F1-4492-B034-7819B96AF836}">
      <dgm:prSet phldrT="[Text]" custT="1"/>
      <dgm:spPr/>
      <dgm:t>
        <a:bodyPr/>
        <a:lstStyle/>
        <a:p>
          <a:r>
            <a:rPr lang="de-DE" sz="1400" dirty="0"/>
            <a:t>Քննարկման համար հատկացված ժամանակը և խմբերը կարող են փոփոխվել</a:t>
          </a:r>
        </a:p>
      </dgm:t>
    </dgm:pt>
    <dgm:pt modelId="{23F0A9C9-C496-48CB-BB22-4AC8170CE689}" type="parTrans" cxnId="{2004F961-5991-45FC-AB3E-589878FFA833}">
      <dgm:prSet/>
      <dgm:spPr/>
      <dgm:t>
        <a:bodyPr/>
        <a:lstStyle/>
        <a:p>
          <a:endParaRPr lang="de-DE"/>
        </a:p>
      </dgm:t>
    </dgm:pt>
    <dgm:pt modelId="{3BAC653F-C4EE-4875-AF25-8FB287356121}" type="sibTrans" cxnId="{2004F961-5991-45FC-AB3E-589878FFA833}">
      <dgm:prSet/>
      <dgm:spPr/>
      <dgm:t>
        <a:bodyPr/>
        <a:lstStyle/>
        <a:p>
          <a:endParaRPr lang="de-DE"/>
        </a:p>
      </dgm:t>
    </dgm:pt>
    <dgm:pt modelId="{8E274A67-D531-4A47-AE5A-C6075E49EAD0}">
      <dgm:prSet phldrT="[Text]" custT="1"/>
      <dgm:spPr/>
      <dgm:t>
        <a:bodyPr/>
        <a:lstStyle/>
        <a:p>
          <a:r>
            <a:rPr lang="en-US" sz="1400" dirty="0"/>
            <a:t>3 </a:t>
          </a:r>
          <a:r>
            <a:rPr lang="en-US" sz="1400" dirty="0" err="1"/>
            <a:t>քսան</a:t>
          </a:r>
          <a:r>
            <a:rPr lang="en-US" sz="1400" dirty="0"/>
            <a:t> </a:t>
          </a:r>
          <a:r>
            <a:rPr lang="en-US" sz="1400" dirty="0" err="1"/>
            <a:t>րոպեանոց</a:t>
          </a:r>
          <a:r>
            <a:rPr lang="en-US" sz="1400" dirty="0"/>
            <a:t> </a:t>
          </a:r>
          <a:r>
            <a:rPr lang="en-US" sz="1400" dirty="0" err="1"/>
            <a:t>քննարկում</a:t>
          </a:r>
          <a:r>
            <a:rPr lang="en-US" sz="1400" dirty="0"/>
            <a:t> 4 </a:t>
          </a:r>
          <a:r>
            <a:rPr lang="en-US" sz="1400" dirty="0" err="1"/>
            <a:t>հոգանոց</a:t>
          </a:r>
          <a:r>
            <a:rPr lang="en-US" sz="1400" dirty="0"/>
            <a:t> </a:t>
          </a:r>
          <a:r>
            <a:rPr lang="en-US" sz="1400" dirty="0" err="1"/>
            <a:t>խմբերով</a:t>
          </a:r>
          <a:endParaRPr lang="de-DE" sz="1400" dirty="0"/>
        </a:p>
      </dgm:t>
    </dgm:pt>
    <dgm:pt modelId="{48E0E1B6-9645-450F-B002-EE9153F6C95A}" type="parTrans" cxnId="{65E964E6-7C5E-4B0A-8946-048DF4CE41BE}">
      <dgm:prSet/>
      <dgm:spPr/>
      <dgm:t>
        <a:bodyPr/>
        <a:lstStyle/>
        <a:p>
          <a:endParaRPr lang="de-DE"/>
        </a:p>
      </dgm:t>
    </dgm:pt>
    <dgm:pt modelId="{4556CFB5-FCE6-4686-99BD-5D50ED6129F6}" type="sibTrans" cxnId="{65E964E6-7C5E-4B0A-8946-048DF4CE41BE}">
      <dgm:prSet/>
      <dgm:spPr/>
      <dgm:t>
        <a:bodyPr/>
        <a:lstStyle/>
        <a:p>
          <a:endParaRPr lang="de-DE"/>
        </a:p>
      </dgm:t>
    </dgm:pt>
    <dgm:pt modelId="{7C7C4885-AD6A-4A1F-97F2-2E015B8801B5}">
      <dgm:prSet phldrT="[Text]" custT="1"/>
      <dgm:spPr/>
      <dgm:t>
        <a:bodyPr/>
        <a:lstStyle/>
        <a:p>
          <a:r>
            <a:rPr lang="hy-AM" sz="1400" dirty="0"/>
            <a:t>Տ</a:t>
          </a:r>
          <a:r>
            <a:rPr lang="de-DE" sz="1400" dirty="0"/>
            <a:t>րամադրել սեղաններ՝ գրիչներով և տետրերով</a:t>
          </a:r>
        </a:p>
      </dgm:t>
    </dgm:pt>
    <dgm:pt modelId="{6B25CC1E-6A58-49CF-B0DA-F85AF026C1D1}" type="parTrans" cxnId="{A009E6B2-9228-4625-8929-51064BE4367A}">
      <dgm:prSet/>
      <dgm:spPr/>
      <dgm:t>
        <a:bodyPr/>
        <a:lstStyle/>
        <a:p>
          <a:endParaRPr lang="de-DE"/>
        </a:p>
      </dgm:t>
    </dgm:pt>
    <dgm:pt modelId="{3C4F5115-AD29-49A8-A071-44B0DEDE1782}" type="sibTrans" cxnId="{A009E6B2-9228-4625-8929-51064BE4367A}">
      <dgm:prSet/>
      <dgm:spPr/>
      <dgm:t>
        <a:bodyPr/>
        <a:lstStyle/>
        <a:p>
          <a:endParaRPr lang="de-DE"/>
        </a:p>
      </dgm:t>
    </dgm:pt>
    <dgm:pt modelId="{9A54A068-12CB-4D0E-ADC8-AF9383BFDBBE}">
      <dgm:prSet phldrT="[Text]" custT="1"/>
      <dgm:spPr/>
      <dgm:t>
        <a:bodyPr/>
        <a:lstStyle/>
        <a:p>
          <a:r>
            <a:rPr lang="en-US" sz="1400" dirty="0" err="1"/>
            <a:t>Միախառնել</a:t>
          </a:r>
          <a:r>
            <a:rPr lang="en-US" sz="1400" dirty="0"/>
            <a:t> </a:t>
          </a:r>
          <a:r>
            <a:rPr lang="en-US" sz="1400" dirty="0" err="1"/>
            <a:t>խմբերը</a:t>
          </a:r>
          <a:r>
            <a:rPr lang="en-US" sz="1400" dirty="0"/>
            <a:t> և </a:t>
          </a:r>
          <a:r>
            <a:rPr lang="en-US" sz="1400" dirty="0" err="1"/>
            <a:t>կիսվել</a:t>
          </a:r>
          <a:r>
            <a:rPr lang="en-US" sz="1400" dirty="0"/>
            <a:t> </a:t>
          </a:r>
          <a:r>
            <a:rPr lang="en-US" sz="1400" dirty="0" err="1"/>
            <a:t>գիտելիքներով</a:t>
          </a:r>
          <a:endParaRPr lang="de-DE" sz="1400" dirty="0"/>
        </a:p>
      </dgm:t>
    </dgm:pt>
    <dgm:pt modelId="{B8EC7146-1B01-484C-81C4-31D8B961F830}" type="parTrans" cxnId="{A4AD8075-8CDB-4206-9B29-9D1B64E5EB52}">
      <dgm:prSet/>
      <dgm:spPr/>
      <dgm:t>
        <a:bodyPr/>
        <a:lstStyle/>
        <a:p>
          <a:endParaRPr lang="de-DE"/>
        </a:p>
      </dgm:t>
    </dgm:pt>
    <dgm:pt modelId="{6953B322-B98A-46C0-AD46-5953469D2A48}" type="sibTrans" cxnId="{A4AD8075-8CDB-4206-9B29-9D1B64E5EB52}">
      <dgm:prSet/>
      <dgm:spPr/>
      <dgm:t>
        <a:bodyPr/>
        <a:lstStyle/>
        <a:p>
          <a:endParaRPr lang="de-DE"/>
        </a:p>
      </dgm:t>
    </dgm:pt>
    <dgm:pt modelId="{33256F63-F129-4824-BF1D-2685A95A8555}">
      <dgm:prSet phldrT="[Text]" custT="1"/>
      <dgm:spPr/>
      <dgm:t>
        <a:bodyPr/>
        <a:lstStyle/>
        <a:p>
          <a:r>
            <a:rPr lang="de-DE" sz="1200" dirty="0"/>
            <a:t>Ի</a:t>
          </a:r>
          <a:r>
            <a:rPr lang="hy-AM" sz="1200" dirty="0">
              <a:latin typeface="Arial" panose="020B0604020202020204" pitchFamily="34" charset="0"/>
              <a:cs typeface="Arial" panose="020B0604020202020204" pitchFamily="34" charset="0"/>
            </a:rPr>
            <a:t>՞</a:t>
          </a:r>
          <a:r>
            <a:rPr lang="en-GB" sz="1200" dirty="0" err="1">
              <a:latin typeface="Arial" panose="020B0604020202020204" pitchFamily="34" charset="0"/>
              <a:cs typeface="Arial" panose="020B0604020202020204" pitchFamily="34" charset="0"/>
            </a:rPr>
            <a:t>նչ</a:t>
          </a:r>
          <a:endParaRPr lang="de-DE" sz="1200" dirty="0"/>
        </a:p>
      </dgm:t>
    </dgm:pt>
    <dgm:pt modelId="{D7E7007F-D66F-4E33-817A-B34496B91297}" type="parTrans" cxnId="{7CA6DAB0-D100-42D1-AE9B-5686CCF68352}">
      <dgm:prSet/>
      <dgm:spPr/>
      <dgm:t>
        <a:bodyPr/>
        <a:lstStyle/>
        <a:p>
          <a:endParaRPr lang="de-DE"/>
        </a:p>
      </dgm:t>
    </dgm:pt>
    <dgm:pt modelId="{A0F49845-00B4-40EE-82AF-00557364EA70}" type="sibTrans" cxnId="{7CA6DAB0-D100-42D1-AE9B-5686CCF68352}">
      <dgm:prSet/>
      <dgm:spPr/>
      <dgm:t>
        <a:bodyPr/>
        <a:lstStyle/>
        <a:p>
          <a:endParaRPr lang="de-DE"/>
        </a:p>
      </dgm:t>
    </dgm:pt>
    <dgm:pt modelId="{A9BD8A65-6EAA-431D-9D16-4474770DFAF5}">
      <dgm:prSet phldrT="[Text]" custT="1"/>
      <dgm:spPr/>
      <dgm:t>
        <a:bodyPr/>
        <a:lstStyle/>
        <a:p>
          <a:endParaRPr lang="de-DE" sz="2000" dirty="0"/>
        </a:p>
      </dgm:t>
    </dgm:pt>
    <dgm:pt modelId="{00A67092-8036-45D6-AD6E-6F2017EEB5B5}" type="parTrans" cxnId="{5CAE2D48-4694-4ABE-8673-DBA1B1B14DCE}">
      <dgm:prSet/>
      <dgm:spPr/>
      <dgm:t>
        <a:bodyPr/>
        <a:lstStyle/>
        <a:p>
          <a:endParaRPr lang="de-DE"/>
        </a:p>
      </dgm:t>
    </dgm:pt>
    <dgm:pt modelId="{4D719910-AB0D-48FE-8BFB-4FF2123CF3F2}" type="sibTrans" cxnId="{5CAE2D48-4694-4ABE-8673-DBA1B1B14DCE}">
      <dgm:prSet/>
      <dgm:spPr/>
      <dgm:t>
        <a:bodyPr/>
        <a:lstStyle/>
        <a:p>
          <a:endParaRPr lang="de-DE"/>
        </a:p>
      </dgm:t>
    </dgm:pt>
    <dgm:pt modelId="{7700DA2D-B7F7-4FD4-85C3-765EEE26F50E}">
      <dgm:prSet phldrT="[Text]" custT="1"/>
      <dgm:spPr/>
      <dgm:t>
        <a:bodyPr/>
        <a:lstStyle/>
        <a:p>
          <a:r>
            <a:rPr lang="de-DE" sz="1200" dirty="0"/>
            <a:t>Ե</a:t>
          </a:r>
          <a:r>
            <a:rPr lang="hy-AM" sz="1200" dirty="0">
              <a:latin typeface="Arial" panose="020B0604020202020204" pitchFamily="34" charset="0"/>
              <a:cs typeface="Arial" panose="020B0604020202020204" pitchFamily="34" charset="0"/>
            </a:rPr>
            <a:t>՞</a:t>
          </a:r>
          <a:r>
            <a:rPr lang="en-GB" sz="1200" dirty="0" err="1">
              <a:latin typeface="Arial" panose="020B0604020202020204" pitchFamily="34" charset="0"/>
              <a:cs typeface="Arial" panose="020B0604020202020204" pitchFamily="34" charset="0"/>
            </a:rPr>
            <a:t>րբ</a:t>
          </a:r>
          <a:endParaRPr lang="de-DE" sz="1200" dirty="0"/>
        </a:p>
      </dgm:t>
    </dgm:pt>
    <dgm:pt modelId="{06703FB9-0559-4AC1-B0F9-764C3271F1C5}" type="parTrans" cxnId="{9DC92BFD-5AB4-47F8-BDAE-DF9BB4D33A21}">
      <dgm:prSet/>
      <dgm:spPr/>
      <dgm:t>
        <a:bodyPr/>
        <a:lstStyle/>
        <a:p>
          <a:endParaRPr lang="de-DE"/>
        </a:p>
      </dgm:t>
    </dgm:pt>
    <dgm:pt modelId="{EBA30A06-336D-4978-A627-433706DDA7CF}" type="sibTrans" cxnId="{9DC92BFD-5AB4-47F8-BDAE-DF9BB4D33A21}">
      <dgm:prSet/>
      <dgm:spPr/>
      <dgm:t>
        <a:bodyPr/>
        <a:lstStyle/>
        <a:p>
          <a:endParaRPr lang="de-DE"/>
        </a:p>
      </dgm:t>
    </dgm:pt>
    <dgm:pt modelId="{D3CF39C9-F33F-432C-8857-877653F5893E}">
      <dgm:prSet phldrT="[Text]" custT="1"/>
      <dgm:spPr/>
      <dgm:t>
        <a:bodyPr/>
        <a:lstStyle/>
        <a:p>
          <a:r>
            <a:rPr lang="de-DE" sz="900" b="1" dirty="0"/>
            <a:t>Խումբ՝</a:t>
          </a:r>
          <a:r>
            <a:rPr lang="de-DE" sz="900" dirty="0"/>
            <a:t> 15-60 անձ</a:t>
          </a:r>
        </a:p>
      </dgm:t>
    </dgm:pt>
    <dgm:pt modelId="{46A409C3-3BD1-492C-A604-C1158ABE1379}" type="parTrans" cxnId="{8191FA61-0A1D-4EEC-9E61-0D73C9BFDB10}">
      <dgm:prSet/>
      <dgm:spPr/>
      <dgm:t>
        <a:bodyPr/>
        <a:lstStyle/>
        <a:p>
          <a:endParaRPr lang="de-DE"/>
        </a:p>
      </dgm:t>
    </dgm:pt>
    <dgm:pt modelId="{AFF3360E-773F-4BA4-9C2F-5F568B043393}" type="sibTrans" cxnId="{8191FA61-0A1D-4EEC-9E61-0D73C9BFDB10}">
      <dgm:prSet/>
      <dgm:spPr/>
      <dgm:t>
        <a:bodyPr/>
        <a:lstStyle/>
        <a:p>
          <a:endParaRPr lang="de-DE"/>
        </a:p>
      </dgm:t>
    </dgm:pt>
    <dgm:pt modelId="{330318C9-7C7D-4849-AB88-678008E81133}">
      <dgm:prSet phldrT="[Text]" custT="1"/>
      <dgm:spPr/>
      <dgm:t>
        <a:bodyPr/>
        <a:lstStyle/>
        <a:p>
          <a:r>
            <a:rPr lang="de-DE" sz="900" dirty="0"/>
            <a:t>Համակցել բովանդակության քննարկումը և խմբերի ակտիվացումը (թեմա սկսել կամ ամփոփել) ներառյալ՝ քննարկման փաստաթղթերը</a:t>
          </a:r>
        </a:p>
      </dgm:t>
    </dgm:pt>
    <dgm:pt modelId="{B7E76619-B82D-48F8-B4DF-3137BCBDC3D5}" type="parTrans" cxnId="{032765E3-E750-41B9-9CEF-9CB3DCC3E5C1}">
      <dgm:prSet/>
      <dgm:spPr/>
      <dgm:t>
        <a:bodyPr/>
        <a:lstStyle/>
        <a:p>
          <a:endParaRPr lang="de-DE"/>
        </a:p>
      </dgm:t>
    </dgm:pt>
    <dgm:pt modelId="{1E99F1D1-055F-4083-9258-54529BAF8951}" type="sibTrans" cxnId="{032765E3-E750-41B9-9CEF-9CB3DCC3E5C1}">
      <dgm:prSet/>
      <dgm:spPr/>
      <dgm:t>
        <a:bodyPr/>
        <a:lstStyle/>
        <a:p>
          <a:endParaRPr lang="de-DE"/>
        </a:p>
      </dgm:t>
    </dgm:pt>
    <dgm:pt modelId="{DFEF0999-2DFF-4C80-878F-3C254BF316F8}">
      <dgm:prSet phldrT="[Text]" custT="1"/>
      <dgm:spPr/>
      <dgm:t>
        <a:bodyPr/>
        <a:lstStyle/>
        <a:p>
          <a:r>
            <a:rPr lang="de-DE" sz="900" b="1" dirty="0"/>
            <a:t>Ժամանակ՝ </a:t>
          </a:r>
          <a:r>
            <a:rPr lang="de-DE" sz="900" b="0" dirty="0"/>
            <a:t>1ժ-ից ավելի</a:t>
          </a:r>
          <a:endParaRPr lang="de-DE" sz="900" dirty="0"/>
        </a:p>
      </dgm:t>
    </dgm:pt>
    <dgm:pt modelId="{86BC558F-C499-4F4A-A5DA-096DC0554F05}" type="parTrans" cxnId="{C2967251-2BB7-4E4F-A7AE-EABE892B7FA4}">
      <dgm:prSet/>
      <dgm:spPr/>
      <dgm:t>
        <a:bodyPr/>
        <a:lstStyle/>
        <a:p>
          <a:endParaRPr lang="de-DE"/>
        </a:p>
      </dgm:t>
    </dgm:pt>
    <dgm:pt modelId="{6AFADAE6-FF6B-4923-AC46-1ADB0AF3277D}" type="sibTrans" cxnId="{C2967251-2BB7-4E4F-A7AE-EABE892B7FA4}">
      <dgm:prSet/>
      <dgm:spPr/>
      <dgm:t>
        <a:bodyPr/>
        <a:lstStyle/>
        <a:p>
          <a:endParaRPr lang="de-DE"/>
        </a:p>
      </dgm:t>
    </dgm:pt>
    <dgm:pt modelId="{E5DF7727-D4EB-433E-84B8-5220A62694A9}">
      <dgm:prSet phldrT="[Text]" custT="1"/>
      <dgm:spPr/>
      <dgm:t>
        <a:bodyPr/>
        <a:lstStyle/>
        <a:p>
          <a:r>
            <a:rPr lang="de-DE" sz="900" b="1" dirty="0"/>
            <a:t>Առավ.՝ </a:t>
          </a:r>
          <a:r>
            <a:rPr lang="de-DE" sz="900" b="0" dirty="0"/>
            <a:t>խորը քննարկում, ուսանողները սովորում են միմյանցից</a:t>
          </a:r>
          <a:endParaRPr lang="de-DE" sz="900" dirty="0"/>
        </a:p>
      </dgm:t>
    </dgm:pt>
    <dgm:pt modelId="{2644A595-391F-4CB7-9E9B-CDCF53849A5C}" type="parTrans" cxnId="{D734B3D6-62CA-4E89-AD22-8D8F1E3B1060}">
      <dgm:prSet/>
      <dgm:spPr/>
      <dgm:t>
        <a:bodyPr/>
        <a:lstStyle/>
        <a:p>
          <a:endParaRPr lang="de-DE"/>
        </a:p>
      </dgm:t>
    </dgm:pt>
    <dgm:pt modelId="{207099A1-C232-4536-8B0A-43E73159885E}" type="sibTrans" cxnId="{D734B3D6-62CA-4E89-AD22-8D8F1E3B1060}">
      <dgm:prSet/>
      <dgm:spPr/>
      <dgm:t>
        <a:bodyPr/>
        <a:lstStyle/>
        <a:p>
          <a:endParaRPr lang="de-DE"/>
        </a:p>
      </dgm:t>
    </dgm:pt>
    <dgm:pt modelId="{8A06CB94-592E-46DC-BFB0-51A0E2E38420}">
      <dgm:prSet phldrT="[Text]" custT="1"/>
      <dgm:spPr/>
      <dgm:t>
        <a:bodyPr/>
        <a:lstStyle/>
        <a:p>
          <a:r>
            <a:rPr lang="de-DE" sz="900" b="1" dirty="0"/>
            <a:t>Թեր.՝</a:t>
          </a:r>
          <a:r>
            <a:rPr lang="de-DE" sz="900" dirty="0"/>
            <a:t> ժամանակատար է, պետք է նախապատրաստվել, ուսանողները պետք է ունենան նախնական գիտելիքներ</a:t>
          </a:r>
        </a:p>
      </dgm:t>
    </dgm:pt>
    <dgm:pt modelId="{3D418006-0AFD-4759-BBFD-19F6B5F7A733}" type="parTrans" cxnId="{FE954FB6-5A12-44E6-9198-A298D9E91F05}">
      <dgm:prSet/>
      <dgm:spPr/>
      <dgm:t>
        <a:bodyPr/>
        <a:lstStyle/>
        <a:p>
          <a:endParaRPr lang="en-GB"/>
        </a:p>
      </dgm:t>
    </dgm:pt>
    <dgm:pt modelId="{1B69FFD8-767B-4389-AEDF-3988EE1E4CEE}" type="sibTrans" cxnId="{FE954FB6-5A12-44E6-9198-A298D9E91F05}">
      <dgm:prSet/>
      <dgm:spPr/>
      <dgm:t>
        <a:bodyPr/>
        <a:lstStyle/>
        <a:p>
          <a:endParaRPr lang="en-GB"/>
        </a:p>
      </dgm:t>
    </dgm:pt>
    <dgm:pt modelId="{41C8EDA9-D711-4865-803E-2D8D69EEBB02}" type="pres">
      <dgm:prSet presAssocID="{FA61A8BF-FC1B-4BAC-A806-DDFC0FC3BDFF}" presName="Name0" presStyleCnt="0">
        <dgm:presLayoutVars>
          <dgm:dir/>
          <dgm:animLvl val="lvl"/>
          <dgm:resizeHandles val="exact"/>
        </dgm:presLayoutVars>
      </dgm:prSet>
      <dgm:spPr/>
    </dgm:pt>
    <dgm:pt modelId="{7A8F9C0F-6343-4146-BF3C-7EA1D52336D5}" type="pres">
      <dgm:prSet presAssocID="{7700DA2D-B7F7-4FD4-85C3-765EEE26F50E}" presName="composite" presStyleCnt="0"/>
      <dgm:spPr/>
    </dgm:pt>
    <dgm:pt modelId="{3C268F83-83BB-480E-BCAF-5EB2954C07F3}" type="pres">
      <dgm:prSet presAssocID="{7700DA2D-B7F7-4FD4-85C3-765EEE26F50E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93F1F033-03A8-4659-8EB3-19801A8BC73B}" type="pres">
      <dgm:prSet presAssocID="{7700DA2D-B7F7-4FD4-85C3-765EEE26F50E}" presName="desTx" presStyleLbl="alignAccFollowNode1" presStyleIdx="0" presStyleCnt="4">
        <dgm:presLayoutVars>
          <dgm:bulletEnabled val="1"/>
        </dgm:presLayoutVars>
      </dgm:prSet>
      <dgm:spPr/>
    </dgm:pt>
    <dgm:pt modelId="{7FA60D86-E164-431C-AC3C-87DFFA98EF68}" type="pres">
      <dgm:prSet presAssocID="{EBA30A06-336D-4978-A627-433706DDA7CF}" presName="space" presStyleCnt="0"/>
      <dgm:spPr/>
    </dgm:pt>
    <dgm:pt modelId="{580E83D2-1287-459F-97D3-0C823494D655}" type="pres">
      <dgm:prSet presAssocID="{33256F63-F129-4824-BF1D-2685A95A8555}" presName="composite" presStyleCnt="0"/>
      <dgm:spPr/>
    </dgm:pt>
    <dgm:pt modelId="{43176E8A-2FAA-44CB-A221-6D011E258005}" type="pres">
      <dgm:prSet presAssocID="{33256F63-F129-4824-BF1D-2685A95A8555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199AA889-8B44-4131-A275-AA372FEE6B6E}" type="pres">
      <dgm:prSet presAssocID="{33256F63-F129-4824-BF1D-2685A95A8555}" presName="desTx" presStyleLbl="alignAccFollowNode1" presStyleIdx="1" presStyleCnt="4" custScaleY="100000">
        <dgm:presLayoutVars>
          <dgm:bulletEnabled val="1"/>
        </dgm:presLayoutVars>
      </dgm:prSet>
      <dgm:spPr/>
    </dgm:pt>
    <dgm:pt modelId="{34E87DB9-4E67-4758-A906-43DEDD2F00C0}" type="pres">
      <dgm:prSet presAssocID="{A0F49845-00B4-40EE-82AF-00557364EA70}" presName="space" presStyleCnt="0"/>
      <dgm:spPr/>
    </dgm:pt>
    <dgm:pt modelId="{A6D895A3-09DF-45AF-B5B7-BCED5646BD92}" type="pres">
      <dgm:prSet presAssocID="{2D522246-179A-4DAB-BBBF-FB3452789726}" presName="composite" presStyleCnt="0"/>
      <dgm:spPr/>
    </dgm:pt>
    <dgm:pt modelId="{8FAA779C-48E8-49FC-97B5-6664B46E049A}" type="pres">
      <dgm:prSet presAssocID="{2D522246-179A-4DAB-BBBF-FB3452789726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8F20E0EF-059E-4ED7-A0E4-6942EB245855}" type="pres">
      <dgm:prSet presAssocID="{2D522246-179A-4DAB-BBBF-FB3452789726}" presName="desTx" presStyleLbl="alignAccFollowNode1" presStyleIdx="2" presStyleCnt="4">
        <dgm:presLayoutVars>
          <dgm:bulletEnabled val="1"/>
        </dgm:presLayoutVars>
      </dgm:prSet>
      <dgm:spPr/>
    </dgm:pt>
    <dgm:pt modelId="{19BD00F1-6CB1-4EA7-9229-461FF789FA8F}" type="pres">
      <dgm:prSet presAssocID="{D127995D-4231-4F76-A2D5-229AF432C58A}" presName="space" presStyleCnt="0"/>
      <dgm:spPr/>
    </dgm:pt>
    <dgm:pt modelId="{E64316D5-CB62-448A-AFB9-1D25FB82C07C}" type="pres">
      <dgm:prSet presAssocID="{F021D33A-F358-4554-9FC7-C60C1C019DBB}" presName="composite" presStyleCnt="0"/>
      <dgm:spPr/>
    </dgm:pt>
    <dgm:pt modelId="{1AD87215-A0F4-4D74-98EB-DC1C199CBB15}" type="pres">
      <dgm:prSet presAssocID="{F021D33A-F358-4554-9FC7-C60C1C019DBB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DA1F60FF-3CAB-44BB-AAC2-86001C8C26C4}" type="pres">
      <dgm:prSet presAssocID="{F021D33A-F358-4554-9FC7-C60C1C019DBB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FFED3F0A-8F8A-4EB8-AA23-6CD6E9EFFC4B}" srcId="{FA61A8BF-FC1B-4BAC-A806-DDFC0FC3BDFF}" destId="{2D522246-179A-4DAB-BBBF-FB3452789726}" srcOrd="2" destOrd="0" parTransId="{929A0EE5-63C4-47C8-BCDE-380BE1BEC9B9}" sibTransId="{D127995D-4231-4F76-A2D5-229AF432C58A}"/>
    <dgm:cxn modelId="{552E2023-1726-4961-A2A3-8C3433D74016}" type="presOf" srcId="{DFEF0999-2DFF-4C80-878F-3C254BF316F8}" destId="{93F1F033-03A8-4659-8EB3-19801A8BC73B}" srcOrd="0" destOrd="2" presId="urn:microsoft.com/office/officeart/2005/8/layout/hList1"/>
    <dgm:cxn modelId="{FA42922C-9B0D-4614-B2EE-301B18B154E7}" type="presOf" srcId="{9A54A068-12CB-4D0E-ADC8-AF9383BFDBBE}" destId="{199AA889-8B44-4131-A275-AA372FEE6B6E}" srcOrd="0" destOrd="1" presId="urn:microsoft.com/office/officeart/2005/8/layout/hList1"/>
    <dgm:cxn modelId="{5CAE2D48-4694-4ABE-8673-DBA1B1B14DCE}" srcId="{F021D33A-F358-4554-9FC7-C60C1C019DBB}" destId="{A9BD8A65-6EAA-431D-9D16-4474770DFAF5}" srcOrd="1" destOrd="0" parTransId="{00A67092-8036-45D6-AD6E-6F2017EEB5B5}" sibTransId="{4D719910-AB0D-48FE-8BFB-4FF2123CF3F2}"/>
    <dgm:cxn modelId="{58FE0551-D38A-45DE-A25C-1F2CA10EDDF7}" type="presOf" srcId="{A9BD8A65-6EAA-431D-9D16-4474770DFAF5}" destId="{DA1F60FF-3CAB-44BB-AAC2-86001C8C26C4}" srcOrd="0" destOrd="1" presId="urn:microsoft.com/office/officeart/2005/8/layout/hList1"/>
    <dgm:cxn modelId="{C2967251-2BB7-4E4F-A7AE-EABE892B7FA4}" srcId="{7700DA2D-B7F7-4FD4-85C3-765EEE26F50E}" destId="{DFEF0999-2DFF-4C80-878F-3C254BF316F8}" srcOrd="2" destOrd="0" parTransId="{86BC558F-C499-4F4A-A5DA-096DC0554F05}" sibTransId="{6AFADAE6-FF6B-4923-AC46-1ADB0AF3277D}"/>
    <dgm:cxn modelId="{007B095B-1AA9-442D-81E2-9BF33ECDD288}" type="presOf" srcId="{E5DF7727-D4EB-433E-84B8-5220A62694A9}" destId="{93F1F033-03A8-4659-8EB3-19801A8BC73B}" srcOrd="0" destOrd="3" presId="urn:microsoft.com/office/officeart/2005/8/layout/hList1"/>
    <dgm:cxn modelId="{FD49225B-3AD4-4558-8574-9118B7B205CA}" srcId="{33256F63-F129-4824-BF1D-2685A95A8555}" destId="{7F0C4C39-7BA7-4A41-A1DC-D969E302E614}" srcOrd="0" destOrd="0" parTransId="{CDF4F1F5-F25D-439C-937A-3B962AEA6945}" sibTransId="{2F3C60CA-821E-41EC-84AB-06B0D1CF9A21}"/>
    <dgm:cxn modelId="{D8BE205F-D5D9-493B-A36F-C5481A03F8A8}" type="presOf" srcId="{309645E8-139B-4344-8CFB-19F052DD6088}" destId="{8F20E0EF-059E-4ED7-A0E4-6942EB245855}" srcOrd="0" destOrd="0" presId="urn:microsoft.com/office/officeart/2005/8/layout/hList1"/>
    <dgm:cxn modelId="{2004F961-5991-45FC-AB3E-589878FFA833}" srcId="{F021D33A-F358-4554-9FC7-C60C1C019DBB}" destId="{393EF7B6-A0F1-4492-B034-7819B96AF836}" srcOrd="0" destOrd="0" parTransId="{23F0A9C9-C496-48CB-BB22-4AC8170CE689}" sibTransId="{3BAC653F-C4EE-4875-AF25-8FB287356121}"/>
    <dgm:cxn modelId="{8191FA61-0A1D-4EEC-9E61-0D73C9BFDB10}" srcId="{7700DA2D-B7F7-4FD4-85C3-765EEE26F50E}" destId="{D3CF39C9-F33F-432C-8857-877653F5893E}" srcOrd="1" destOrd="0" parTransId="{46A409C3-3BD1-492C-A604-C1158ABE1379}" sibTransId="{AFF3360E-773F-4BA4-9C2F-5F568B043393}"/>
    <dgm:cxn modelId="{1AABE063-23E3-4F7C-B275-FE77F26DFCC2}" srcId="{2D522246-179A-4DAB-BBBF-FB3452789726}" destId="{309645E8-139B-4344-8CFB-19F052DD6088}" srcOrd="0" destOrd="0" parTransId="{27E3F71D-BB0B-4126-9375-6DCE13CD351B}" sibTransId="{10CE20F6-FBD4-4419-9C56-4C24C6A150A7}"/>
    <dgm:cxn modelId="{A4AD8075-8CDB-4206-9B29-9D1B64E5EB52}" srcId="{33256F63-F129-4824-BF1D-2685A95A8555}" destId="{9A54A068-12CB-4D0E-ADC8-AF9383BFDBBE}" srcOrd="1" destOrd="0" parTransId="{B8EC7146-1B01-484C-81C4-31D8B961F830}" sibTransId="{6953B322-B98A-46C0-AD46-5953469D2A48}"/>
    <dgm:cxn modelId="{DE027587-8A75-45A7-8531-099154D159FA}" type="presOf" srcId="{393EF7B6-A0F1-4492-B034-7819B96AF836}" destId="{DA1F60FF-3CAB-44BB-AAC2-86001C8C26C4}" srcOrd="0" destOrd="0" presId="urn:microsoft.com/office/officeart/2005/8/layout/hList1"/>
    <dgm:cxn modelId="{9315D98F-45F6-4A6E-96FC-8346C4704113}" srcId="{FA61A8BF-FC1B-4BAC-A806-DDFC0FC3BDFF}" destId="{F021D33A-F358-4554-9FC7-C60C1C019DBB}" srcOrd="3" destOrd="0" parTransId="{F073A66C-16D9-4862-8523-BCA60B0311E1}" sibTransId="{466B02FC-32AA-41D2-A02F-298E7598D0A7}"/>
    <dgm:cxn modelId="{5DAB8DAC-7F9B-4DE1-BECD-3B819127CC14}" type="presOf" srcId="{7F0C4C39-7BA7-4A41-A1DC-D969E302E614}" destId="{199AA889-8B44-4131-A275-AA372FEE6B6E}" srcOrd="0" destOrd="0" presId="urn:microsoft.com/office/officeart/2005/8/layout/hList1"/>
    <dgm:cxn modelId="{6A5418B0-2099-4E5D-9577-0363C65738D7}" type="presOf" srcId="{33256F63-F129-4824-BF1D-2685A95A8555}" destId="{43176E8A-2FAA-44CB-A221-6D011E258005}" srcOrd="0" destOrd="0" presId="urn:microsoft.com/office/officeart/2005/8/layout/hList1"/>
    <dgm:cxn modelId="{7CA6DAB0-D100-42D1-AE9B-5686CCF68352}" srcId="{FA61A8BF-FC1B-4BAC-A806-DDFC0FC3BDFF}" destId="{33256F63-F129-4824-BF1D-2685A95A8555}" srcOrd="1" destOrd="0" parTransId="{D7E7007F-D66F-4E33-817A-B34496B91297}" sibTransId="{A0F49845-00B4-40EE-82AF-00557364EA70}"/>
    <dgm:cxn modelId="{D66DB4B2-C23C-4412-8738-50599D34FE3A}" type="presOf" srcId="{7700DA2D-B7F7-4FD4-85C3-765EEE26F50E}" destId="{3C268F83-83BB-480E-BCAF-5EB2954C07F3}" srcOrd="0" destOrd="0" presId="urn:microsoft.com/office/officeart/2005/8/layout/hList1"/>
    <dgm:cxn modelId="{A009E6B2-9228-4625-8929-51064BE4367A}" srcId="{2D522246-179A-4DAB-BBBF-FB3452789726}" destId="{7C7C4885-AD6A-4A1F-97F2-2E015B8801B5}" srcOrd="1" destOrd="0" parTransId="{6B25CC1E-6A58-49CF-B0DA-F85AF026C1D1}" sibTransId="{3C4F5115-AD29-49A8-A071-44B0DEDE1782}"/>
    <dgm:cxn modelId="{FE954FB6-5A12-44E6-9198-A298D9E91F05}" srcId="{7700DA2D-B7F7-4FD4-85C3-765EEE26F50E}" destId="{8A06CB94-592E-46DC-BFB0-51A0E2E38420}" srcOrd="4" destOrd="0" parTransId="{3D418006-0AFD-4759-BBFD-19F6B5F7A733}" sibTransId="{1B69FFD8-767B-4389-AEDF-3988EE1E4CEE}"/>
    <dgm:cxn modelId="{82BBABB7-EDC9-4923-A19E-6AA0C01246EF}" type="presOf" srcId="{8A06CB94-592E-46DC-BFB0-51A0E2E38420}" destId="{93F1F033-03A8-4659-8EB3-19801A8BC73B}" srcOrd="0" destOrd="4" presId="urn:microsoft.com/office/officeart/2005/8/layout/hList1"/>
    <dgm:cxn modelId="{A00012B9-F1BD-4304-87DF-3E9E0F5DFBE6}" type="presOf" srcId="{FA61A8BF-FC1B-4BAC-A806-DDFC0FC3BDFF}" destId="{41C8EDA9-D711-4865-803E-2D8D69EEBB02}" srcOrd="0" destOrd="0" presId="urn:microsoft.com/office/officeart/2005/8/layout/hList1"/>
    <dgm:cxn modelId="{74F669C7-AF28-439A-BDBB-2172806FC22E}" type="presOf" srcId="{D3CF39C9-F33F-432C-8857-877653F5893E}" destId="{93F1F033-03A8-4659-8EB3-19801A8BC73B}" srcOrd="0" destOrd="1" presId="urn:microsoft.com/office/officeart/2005/8/layout/hList1"/>
    <dgm:cxn modelId="{B071C2C7-287E-4ED9-8B56-DB291FC0C202}" type="presOf" srcId="{2D522246-179A-4DAB-BBBF-FB3452789726}" destId="{8FAA779C-48E8-49FC-97B5-6664B46E049A}" srcOrd="0" destOrd="0" presId="urn:microsoft.com/office/officeart/2005/8/layout/hList1"/>
    <dgm:cxn modelId="{61EAB1D2-2D83-4D5D-A0B2-2AB6AB8A29E3}" type="presOf" srcId="{7C7C4885-AD6A-4A1F-97F2-2E015B8801B5}" destId="{8F20E0EF-059E-4ED7-A0E4-6942EB245855}" srcOrd="0" destOrd="1" presId="urn:microsoft.com/office/officeart/2005/8/layout/hList1"/>
    <dgm:cxn modelId="{D734B3D6-62CA-4E89-AD22-8D8F1E3B1060}" srcId="{7700DA2D-B7F7-4FD4-85C3-765EEE26F50E}" destId="{E5DF7727-D4EB-433E-84B8-5220A62694A9}" srcOrd="3" destOrd="0" parTransId="{2644A595-391F-4CB7-9E9B-CDCF53849A5C}" sibTransId="{207099A1-C232-4536-8B0A-43E73159885E}"/>
    <dgm:cxn modelId="{032765E3-E750-41B9-9CEF-9CB3DCC3E5C1}" srcId="{7700DA2D-B7F7-4FD4-85C3-765EEE26F50E}" destId="{330318C9-7C7D-4849-AB88-678008E81133}" srcOrd="0" destOrd="0" parTransId="{B7E76619-B82D-48F8-B4DF-3137BCBDC3D5}" sibTransId="{1E99F1D1-055F-4083-9258-54529BAF8951}"/>
    <dgm:cxn modelId="{65E964E6-7C5E-4B0A-8946-048DF4CE41BE}" srcId="{2D522246-179A-4DAB-BBBF-FB3452789726}" destId="{8E274A67-D531-4A47-AE5A-C6075E49EAD0}" srcOrd="2" destOrd="0" parTransId="{48E0E1B6-9645-450F-B002-EE9153F6C95A}" sibTransId="{4556CFB5-FCE6-4686-99BD-5D50ED6129F6}"/>
    <dgm:cxn modelId="{64B565E8-4533-44BF-B679-CF182C100868}" type="presOf" srcId="{F021D33A-F358-4554-9FC7-C60C1C019DBB}" destId="{1AD87215-A0F4-4D74-98EB-DC1C199CBB15}" srcOrd="0" destOrd="0" presId="urn:microsoft.com/office/officeart/2005/8/layout/hList1"/>
    <dgm:cxn modelId="{DEE311F7-B68F-4C60-8B20-32C8A57ED5D2}" type="presOf" srcId="{330318C9-7C7D-4849-AB88-678008E81133}" destId="{93F1F033-03A8-4659-8EB3-19801A8BC73B}" srcOrd="0" destOrd="0" presId="urn:microsoft.com/office/officeart/2005/8/layout/hList1"/>
    <dgm:cxn modelId="{349DC3F8-4671-43D2-8E4A-92960EFE801D}" type="presOf" srcId="{8E274A67-D531-4A47-AE5A-C6075E49EAD0}" destId="{8F20E0EF-059E-4ED7-A0E4-6942EB245855}" srcOrd="0" destOrd="2" presId="urn:microsoft.com/office/officeart/2005/8/layout/hList1"/>
    <dgm:cxn modelId="{9DC92BFD-5AB4-47F8-BDAE-DF9BB4D33A21}" srcId="{FA61A8BF-FC1B-4BAC-A806-DDFC0FC3BDFF}" destId="{7700DA2D-B7F7-4FD4-85C3-765EEE26F50E}" srcOrd="0" destOrd="0" parTransId="{06703FB9-0559-4AC1-B0F9-764C3271F1C5}" sibTransId="{EBA30A06-336D-4978-A627-433706DDA7CF}"/>
    <dgm:cxn modelId="{190B34B5-D412-459E-B7CD-50FE50B9515B}" type="presParOf" srcId="{41C8EDA9-D711-4865-803E-2D8D69EEBB02}" destId="{7A8F9C0F-6343-4146-BF3C-7EA1D52336D5}" srcOrd="0" destOrd="0" presId="urn:microsoft.com/office/officeart/2005/8/layout/hList1"/>
    <dgm:cxn modelId="{DB70133D-5183-4EF9-8F85-D91AC925FA7E}" type="presParOf" srcId="{7A8F9C0F-6343-4146-BF3C-7EA1D52336D5}" destId="{3C268F83-83BB-480E-BCAF-5EB2954C07F3}" srcOrd="0" destOrd="0" presId="urn:microsoft.com/office/officeart/2005/8/layout/hList1"/>
    <dgm:cxn modelId="{B4471F73-61FD-44D6-816D-6D0F89EC92B0}" type="presParOf" srcId="{7A8F9C0F-6343-4146-BF3C-7EA1D52336D5}" destId="{93F1F033-03A8-4659-8EB3-19801A8BC73B}" srcOrd="1" destOrd="0" presId="urn:microsoft.com/office/officeart/2005/8/layout/hList1"/>
    <dgm:cxn modelId="{9BCDE5C5-B03D-428D-AFFD-DFD308D3F580}" type="presParOf" srcId="{41C8EDA9-D711-4865-803E-2D8D69EEBB02}" destId="{7FA60D86-E164-431C-AC3C-87DFFA98EF68}" srcOrd="1" destOrd="0" presId="urn:microsoft.com/office/officeart/2005/8/layout/hList1"/>
    <dgm:cxn modelId="{21D9B5F3-2C30-4660-8B5E-A3B8DF72BDCB}" type="presParOf" srcId="{41C8EDA9-D711-4865-803E-2D8D69EEBB02}" destId="{580E83D2-1287-459F-97D3-0C823494D655}" srcOrd="2" destOrd="0" presId="urn:microsoft.com/office/officeart/2005/8/layout/hList1"/>
    <dgm:cxn modelId="{47ED6200-F348-4440-AC69-971C3361189D}" type="presParOf" srcId="{580E83D2-1287-459F-97D3-0C823494D655}" destId="{43176E8A-2FAA-44CB-A221-6D011E258005}" srcOrd="0" destOrd="0" presId="urn:microsoft.com/office/officeart/2005/8/layout/hList1"/>
    <dgm:cxn modelId="{B626040D-5A2B-424A-842F-853ECB47BE31}" type="presParOf" srcId="{580E83D2-1287-459F-97D3-0C823494D655}" destId="{199AA889-8B44-4131-A275-AA372FEE6B6E}" srcOrd="1" destOrd="0" presId="urn:microsoft.com/office/officeart/2005/8/layout/hList1"/>
    <dgm:cxn modelId="{D7D41EFF-D3AF-4DA8-B53D-401CBB097AA3}" type="presParOf" srcId="{41C8EDA9-D711-4865-803E-2D8D69EEBB02}" destId="{34E87DB9-4E67-4758-A906-43DEDD2F00C0}" srcOrd="3" destOrd="0" presId="urn:microsoft.com/office/officeart/2005/8/layout/hList1"/>
    <dgm:cxn modelId="{531D285A-CE3D-4472-9AD7-465C0FD9A791}" type="presParOf" srcId="{41C8EDA9-D711-4865-803E-2D8D69EEBB02}" destId="{A6D895A3-09DF-45AF-B5B7-BCED5646BD92}" srcOrd="4" destOrd="0" presId="urn:microsoft.com/office/officeart/2005/8/layout/hList1"/>
    <dgm:cxn modelId="{3A5FC38F-5F51-424B-BD6C-1B2CAA39659D}" type="presParOf" srcId="{A6D895A3-09DF-45AF-B5B7-BCED5646BD92}" destId="{8FAA779C-48E8-49FC-97B5-6664B46E049A}" srcOrd="0" destOrd="0" presId="urn:microsoft.com/office/officeart/2005/8/layout/hList1"/>
    <dgm:cxn modelId="{6B2715B2-A460-43A0-A9C3-568E37D40E72}" type="presParOf" srcId="{A6D895A3-09DF-45AF-B5B7-BCED5646BD92}" destId="{8F20E0EF-059E-4ED7-A0E4-6942EB245855}" srcOrd="1" destOrd="0" presId="urn:microsoft.com/office/officeart/2005/8/layout/hList1"/>
    <dgm:cxn modelId="{D76CBD8F-75C2-4048-891B-CA286FC42F88}" type="presParOf" srcId="{41C8EDA9-D711-4865-803E-2D8D69EEBB02}" destId="{19BD00F1-6CB1-4EA7-9229-461FF789FA8F}" srcOrd="5" destOrd="0" presId="urn:microsoft.com/office/officeart/2005/8/layout/hList1"/>
    <dgm:cxn modelId="{5C7EE786-202A-4292-A1BD-DEEFE2E47F0A}" type="presParOf" srcId="{41C8EDA9-D711-4865-803E-2D8D69EEBB02}" destId="{E64316D5-CB62-448A-AFB9-1D25FB82C07C}" srcOrd="6" destOrd="0" presId="urn:microsoft.com/office/officeart/2005/8/layout/hList1"/>
    <dgm:cxn modelId="{7A6315D9-F49B-428D-9B4F-4749FC6B322A}" type="presParOf" srcId="{E64316D5-CB62-448A-AFB9-1D25FB82C07C}" destId="{1AD87215-A0F4-4D74-98EB-DC1C199CBB15}" srcOrd="0" destOrd="0" presId="urn:microsoft.com/office/officeart/2005/8/layout/hList1"/>
    <dgm:cxn modelId="{1F456791-9A7B-4653-BD5E-95D75453D963}" type="presParOf" srcId="{E64316D5-CB62-448A-AFB9-1D25FB82C07C}" destId="{DA1F60FF-3CAB-44BB-AAC2-86001C8C26C4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DD11559-2034-493D-A73A-760468CB6C3A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285653F1-07DC-4CC5-9F79-342A9885BAE6}">
      <dgm:prSet phldrT="[Text]"/>
      <dgm:spPr/>
      <dgm:t>
        <a:bodyPr/>
        <a:lstStyle/>
        <a:p>
          <a:r>
            <a:rPr lang="hy-AM" dirty="0"/>
            <a:t>Ի՞նչ</a:t>
          </a:r>
          <a:endParaRPr lang="de-DE" dirty="0"/>
        </a:p>
      </dgm:t>
    </dgm:pt>
    <dgm:pt modelId="{3A839C81-C646-43C7-B19F-E7B9957AA788}" type="parTrans" cxnId="{97A8B3AB-A278-4913-B69E-7850B2198B9D}">
      <dgm:prSet/>
      <dgm:spPr/>
      <dgm:t>
        <a:bodyPr/>
        <a:lstStyle/>
        <a:p>
          <a:endParaRPr lang="de-DE"/>
        </a:p>
      </dgm:t>
    </dgm:pt>
    <dgm:pt modelId="{5916EB67-6C73-44A0-9639-3092E111F200}" type="sibTrans" cxnId="{97A8B3AB-A278-4913-B69E-7850B2198B9D}">
      <dgm:prSet/>
      <dgm:spPr/>
      <dgm:t>
        <a:bodyPr/>
        <a:lstStyle/>
        <a:p>
          <a:endParaRPr lang="de-DE"/>
        </a:p>
      </dgm:t>
    </dgm:pt>
    <dgm:pt modelId="{D77FABC4-B0B8-498C-9BF8-43D30E017018}">
      <dgm:prSet phldrT="[Text]" custT="1"/>
      <dgm:spPr/>
      <dgm:t>
        <a:bodyPr/>
        <a:lstStyle/>
        <a:p>
          <a:r>
            <a:rPr lang="de-DE" sz="1400" dirty="0"/>
            <a:t>Մի փոքր խումբ քննարկում է թեման, մյուսները՝ հետևում են</a:t>
          </a:r>
        </a:p>
      </dgm:t>
    </dgm:pt>
    <dgm:pt modelId="{312AE670-4E8E-4909-887C-757E449D221C}" type="parTrans" cxnId="{645A95AF-0E23-4A2F-BBB8-18BFA23884C6}">
      <dgm:prSet/>
      <dgm:spPr/>
      <dgm:t>
        <a:bodyPr/>
        <a:lstStyle/>
        <a:p>
          <a:endParaRPr lang="de-DE"/>
        </a:p>
      </dgm:t>
    </dgm:pt>
    <dgm:pt modelId="{10DADB86-868C-437D-B7B2-90D58B7414D4}" type="sibTrans" cxnId="{645A95AF-0E23-4A2F-BBB8-18BFA23884C6}">
      <dgm:prSet/>
      <dgm:spPr/>
      <dgm:t>
        <a:bodyPr/>
        <a:lstStyle/>
        <a:p>
          <a:endParaRPr lang="de-DE"/>
        </a:p>
      </dgm:t>
    </dgm:pt>
    <dgm:pt modelId="{1B71CA52-7360-42B9-A2FF-4419259D88BC}">
      <dgm:prSet phldrT="[Text]"/>
      <dgm:spPr/>
      <dgm:t>
        <a:bodyPr/>
        <a:lstStyle/>
        <a:p>
          <a:r>
            <a:rPr lang="hy-AM" dirty="0"/>
            <a:t>Ինչպե՞ս</a:t>
          </a:r>
          <a:endParaRPr lang="de-DE" dirty="0"/>
        </a:p>
      </dgm:t>
    </dgm:pt>
    <dgm:pt modelId="{9D19ADFB-558B-4D51-BE51-3460F0DAF8B9}" type="parTrans" cxnId="{5A040C55-A6B0-4C18-A982-32E932796380}">
      <dgm:prSet/>
      <dgm:spPr/>
      <dgm:t>
        <a:bodyPr/>
        <a:lstStyle/>
        <a:p>
          <a:endParaRPr lang="de-DE"/>
        </a:p>
      </dgm:t>
    </dgm:pt>
    <dgm:pt modelId="{F8665CE3-E5AE-4831-96A1-5ADD914B826D}" type="sibTrans" cxnId="{5A040C55-A6B0-4C18-A982-32E932796380}">
      <dgm:prSet/>
      <dgm:spPr/>
      <dgm:t>
        <a:bodyPr/>
        <a:lstStyle/>
        <a:p>
          <a:endParaRPr lang="de-DE"/>
        </a:p>
      </dgm:t>
    </dgm:pt>
    <dgm:pt modelId="{9292216D-5960-4E60-A5AC-932B60D6D616}">
      <dgm:prSet phldrT="[Text]" custT="1"/>
      <dgm:spPr/>
      <dgm:t>
        <a:bodyPr/>
        <a:lstStyle/>
        <a:p>
          <a:r>
            <a:rPr lang="de-DE" sz="1400" dirty="0"/>
            <a:t>Կենտրոնում 4-5 աթոռով շրջան կազմել</a:t>
          </a:r>
        </a:p>
      </dgm:t>
    </dgm:pt>
    <dgm:pt modelId="{3359DCD4-3100-483A-8615-3AE3B6D9D56D}" type="parTrans" cxnId="{A3D528B0-22AD-46C5-BA41-C6FC2EE2FBFF}">
      <dgm:prSet/>
      <dgm:spPr/>
      <dgm:t>
        <a:bodyPr/>
        <a:lstStyle/>
        <a:p>
          <a:endParaRPr lang="de-DE"/>
        </a:p>
      </dgm:t>
    </dgm:pt>
    <dgm:pt modelId="{957DCCB9-6698-4026-AAB7-E738C63B975E}" type="sibTrans" cxnId="{A3D528B0-22AD-46C5-BA41-C6FC2EE2FBFF}">
      <dgm:prSet/>
      <dgm:spPr/>
      <dgm:t>
        <a:bodyPr/>
        <a:lstStyle/>
        <a:p>
          <a:endParaRPr lang="de-DE"/>
        </a:p>
      </dgm:t>
    </dgm:pt>
    <dgm:pt modelId="{F05C7494-B552-4FC2-AF76-F0667DC0D432}">
      <dgm:prSet phldrT="[Text]"/>
      <dgm:spPr/>
      <dgm:t>
        <a:bodyPr/>
        <a:lstStyle/>
        <a:p>
          <a:r>
            <a:rPr lang="hy-AM" dirty="0"/>
            <a:t>Տարբերակ</a:t>
          </a:r>
          <a:endParaRPr lang="de-DE" dirty="0"/>
        </a:p>
      </dgm:t>
    </dgm:pt>
    <dgm:pt modelId="{A3610B02-9C67-48A5-AC5A-69BE0EEF916F}" type="parTrans" cxnId="{57F8D242-763B-4041-8F0A-AA0CE0B8893F}">
      <dgm:prSet/>
      <dgm:spPr/>
      <dgm:t>
        <a:bodyPr/>
        <a:lstStyle/>
        <a:p>
          <a:endParaRPr lang="de-DE"/>
        </a:p>
      </dgm:t>
    </dgm:pt>
    <dgm:pt modelId="{87A4FD81-65FB-4C96-8526-F37A1C779151}" type="sibTrans" cxnId="{57F8D242-763B-4041-8F0A-AA0CE0B8893F}">
      <dgm:prSet/>
      <dgm:spPr/>
      <dgm:t>
        <a:bodyPr/>
        <a:lstStyle/>
        <a:p>
          <a:endParaRPr lang="de-DE"/>
        </a:p>
      </dgm:t>
    </dgm:pt>
    <dgm:pt modelId="{B7DCC231-97D9-4293-B29F-FC9441F75143}">
      <dgm:prSet phldrT="[Text]" custT="1"/>
      <dgm:spPr/>
      <dgm:t>
        <a:bodyPr/>
        <a:lstStyle/>
        <a:p>
          <a:r>
            <a:rPr lang="de-DE" sz="1400" dirty="0"/>
            <a:t>Արտաքին շրջանի մասնակիցներին ներգրավելու տարբեր մեթոդներ կան (հյուրի աթոռ, քվեարկություն…)</a:t>
          </a:r>
        </a:p>
      </dgm:t>
    </dgm:pt>
    <dgm:pt modelId="{A329BF51-6F37-4014-A8BD-708A06FD7C83}" type="parTrans" cxnId="{79742865-3622-4E49-96EE-445DF58F0FA8}">
      <dgm:prSet/>
      <dgm:spPr/>
      <dgm:t>
        <a:bodyPr/>
        <a:lstStyle/>
        <a:p>
          <a:endParaRPr lang="de-DE"/>
        </a:p>
      </dgm:t>
    </dgm:pt>
    <dgm:pt modelId="{3C340814-4BB1-4251-A83C-DF79CEA9F336}" type="sibTrans" cxnId="{79742865-3622-4E49-96EE-445DF58F0FA8}">
      <dgm:prSet/>
      <dgm:spPr/>
      <dgm:t>
        <a:bodyPr/>
        <a:lstStyle/>
        <a:p>
          <a:endParaRPr lang="de-DE"/>
        </a:p>
      </dgm:t>
    </dgm:pt>
    <dgm:pt modelId="{679C4C52-6006-4AD6-BAE8-599430F34789}">
      <dgm:prSet phldrT="[Text]" custT="1"/>
      <dgm:spPr/>
      <dgm:t>
        <a:bodyPr/>
        <a:lstStyle/>
        <a:p>
          <a:r>
            <a:rPr lang="de-DE" sz="1400" dirty="0"/>
            <a:t>Ժամաանակ առ ժամանակ մյուսները ունենում են մասնակցության հնարավորություն </a:t>
          </a:r>
        </a:p>
      </dgm:t>
    </dgm:pt>
    <dgm:pt modelId="{F5C68792-24C5-4201-BFFB-D7C17C402B09}" type="parTrans" cxnId="{E68B2266-8EC1-42D6-80CF-A0E236E97769}">
      <dgm:prSet/>
      <dgm:spPr/>
    </dgm:pt>
    <dgm:pt modelId="{0FE40AF9-26C0-4B3B-9CD5-41803007B50E}" type="sibTrans" cxnId="{E68B2266-8EC1-42D6-80CF-A0E236E97769}">
      <dgm:prSet/>
      <dgm:spPr/>
    </dgm:pt>
    <dgm:pt modelId="{714BA823-2FA0-4107-AC99-35901F151CC9}">
      <dgm:prSet phldrT="[Text]"/>
      <dgm:spPr/>
      <dgm:t>
        <a:bodyPr/>
        <a:lstStyle/>
        <a:p>
          <a:r>
            <a:rPr lang="hy-AM" dirty="0"/>
            <a:t>Ե՞րբ</a:t>
          </a:r>
          <a:endParaRPr lang="de-DE" dirty="0"/>
        </a:p>
      </dgm:t>
    </dgm:pt>
    <dgm:pt modelId="{BF6B9914-FE4F-486B-A865-CECE82FDBB69}" type="parTrans" cxnId="{FC423663-5810-41A1-A13F-8AA2FDF7CE8D}">
      <dgm:prSet/>
      <dgm:spPr/>
    </dgm:pt>
    <dgm:pt modelId="{1805EA6A-64DC-4FE7-989D-84D4E7573836}" type="sibTrans" cxnId="{FC423663-5810-41A1-A13F-8AA2FDF7CE8D}">
      <dgm:prSet/>
      <dgm:spPr/>
    </dgm:pt>
    <dgm:pt modelId="{E333AE61-375F-407D-8394-378858ABA900}">
      <dgm:prSet phldrT="[Text]" custT="1"/>
      <dgm:spPr/>
      <dgm:t>
        <a:bodyPr/>
        <a:lstStyle/>
        <a:p>
          <a:r>
            <a:rPr lang="de-DE" sz="1200" dirty="0"/>
            <a:t>Կիրառել այն ուսանողներին գործնական բանավեճի միջոցով  ակտիվացնելու նպատակով</a:t>
          </a:r>
        </a:p>
      </dgm:t>
    </dgm:pt>
    <dgm:pt modelId="{E4E7C291-27AC-43EB-BE29-6391E776ABC4}" type="parTrans" cxnId="{D7A9F7FF-89FB-47B0-86CE-5A857AC3B888}">
      <dgm:prSet/>
      <dgm:spPr/>
      <dgm:t>
        <a:bodyPr/>
        <a:lstStyle/>
        <a:p>
          <a:endParaRPr lang="de-DE"/>
        </a:p>
      </dgm:t>
    </dgm:pt>
    <dgm:pt modelId="{B42F64F6-0AAB-4FD4-8B3E-E3D10030C062}" type="sibTrans" cxnId="{D7A9F7FF-89FB-47B0-86CE-5A857AC3B888}">
      <dgm:prSet/>
      <dgm:spPr/>
      <dgm:t>
        <a:bodyPr/>
        <a:lstStyle/>
        <a:p>
          <a:endParaRPr lang="de-DE"/>
        </a:p>
      </dgm:t>
    </dgm:pt>
    <dgm:pt modelId="{CA0D7C59-AFB0-4782-8A84-CD18046798FF}">
      <dgm:prSet phldrT="[Text]" custT="1"/>
      <dgm:spPr/>
      <dgm:t>
        <a:bodyPr/>
        <a:lstStyle/>
        <a:p>
          <a:r>
            <a:rPr lang="hy-AM" sz="1200" b="1" dirty="0"/>
            <a:t>Ժամանակ՝</a:t>
          </a:r>
          <a:r>
            <a:rPr lang="de-DE" sz="1200" dirty="0"/>
            <a:t> </a:t>
          </a:r>
          <a:r>
            <a:rPr lang="hy-AM" sz="1200" dirty="0"/>
            <a:t>նվազագույնը</a:t>
          </a:r>
          <a:r>
            <a:rPr lang="en-GB" sz="1200" dirty="0"/>
            <a:t> </a:t>
          </a:r>
          <a:r>
            <a:rPr lang="de-DE" sz="1200" dirty="0"/>
            <a:t>30 </a:t>
          </a:r>
          <a:r>
            <a:rPr lang="hy-AM" sz="1200" dirty="0"/>
            <a:t>ր.</a:t>
          </a:r>
          <a:endParaRPr lang="de-DE" sz="1200" dirty="0"/>
        </a:p>
      </dgm:t>
    </dgm:pt>
    <dgm:pt modelId="{301EC06D-5842-45B5-BED4-D2188F9D40F5}" type="parTrans" cxnId="{B9D0B387-D8D0-4155-A2BF-B8A953F95F74}">
      <dgm:prSet/>
      <dgm:spPr/>
      <dgm:t>
        <a:bodyPr/>
        <a:lstStyle/>
        <a:p>
          <a:endParaRPr lang="de-DE"/>
        </a:p>
      </dgm:t>
    </dgm:pt>
    <dgm:pt modelId="{C831424E-821F-4CA4-8F5C-5B1B278E5445}" type="sibTrans" cxnId="{B9D0B387-D8D0-4155-A2BF-B8A953F95F74}">
      <dgm:prSet/>
      <dgm:spPr/>
      <dgm:t>
        <a:bodyPr/>
        <a:lstStyle/>
        <a:p>
          <a:endParaRPr lang="de-DE"/>
        </a:p>
      </dgm:t>
    </dgm:pt>
    <dgm:pt modelId="{5792D922-553E-4E31-AEA5-F74910BB2D69}">
      <dgm:prSet phldrT="[Text]" custT="1"/>
      <dgm:spPr/>
      <dgm:t>
        <a:bodyPr/>
        <a:lstStyle/>
        <a:p>
          <a:r>
            <a:rPr lang="hy-AM" sz="1200" b="1" dirty="0"/>
            <a:t>Առավ.՝ </a:t>
          </a:r>
          <a:r>
            <a:rPr lang="de-DE" sz="1200" dirty="0"/>
            <a:t> շատ է կենտրոնանում քննարկման և զրուցակցի փոփոխության վրա</a:t>
          </a:r>
        </a:p>
      </dgm:t>
    </dgm:pt>
    <dgm:pt modelId="{99E816E1-BC65-4C4F-9F28-9E37EF5C75BA}" type="parTrans" cxnId="{3863EF6B-4C6B-4A41-A4EC-EF5B68B9CB34}">
      <dgm:prSet/>
      <dgm:spPr/>
      <dgm:t>
        <a:bodyPr/>
        <a:lstStyle/>
        <a:p>
          <a:endParaRPr lang="de-DE"/>
        </a:p>
      </dgm:t>
    </dgm:pt>
    <dgm:pt modelId="{3DD615BE-48B2-4E4F-AF38-6F5B72ECAD36}" type="sibTrans" cxnId="{3863EF6B-4C6B-4A41-A4EC-EF5B68B9CB34}">
      <dgm:prSet/>
      <dgm:spPr/>
      <dgm:t>
        <a:bodyPr/>
        <a:lstStyle/>
        <a:p>
          <a:endParaRPr lang="de-DE"/>
        </a:p>
      </dgm:t>
    </dgm:pt>
    <dgm:pt modelId="{0C492529-29EC-4273-AAD1-5F831A8A34BA}">
      <dgm:prSet phldrT="[Text]" custT="1"/>
      <dgm:spPr/>
      <dgm:t>
        <a:bodyPr/>
        <a:lstStyle/>
        <a:p>
          <a:r>
            <a:rPr lang="hy-AM" sz="1200" b="1" dirty="0"/>
            <a:t>Թեր.՝ </a:t>
          </a:r>
          <a:r>
            <a:rPr lang="de-DE" sz="1200" dirty="0"/>
            <a:t> խմբի ներսում պահանջվում է կարգապահություն</a:t>
          </a:r>
        </a:p>
      </dgm:t>
    </dgm:pt>
    <dgm:pt modelId="{D89D82CF-387F-4660-8C05-1B0867F9F36E}" type="parTrans" cxnId="{B2615AB1-3A2E-4889-A13F-39FF385ECB6D}">
      <dgm:prSet/>
      <dgm:spPr/>
    </dgm:pt>
    <dgm:pt modelId="{F071D388-0151-45AA-A6FC-3F18EF6F9E9F}" type="sibTrans" cxnId="{B2615AB1-3A2E-4889-A13F-39FF385ECB6D}">
      <dgm:prSet/>
      <dgm:spPr/>
    </dgm:pt>
    <dgm:pt modelId="{193241D9-5AED-4D68-9CEA-30EC11DB6C52}">
      <dgm:prSet phldrT="[Text]" custT="1"/>
      <dgm:spPr/>
      <dgm:t>
        <a:bodyPr/>
        <a:lstStyle/>
        <a:p>
          <a:r>
            <a:rPr lang="de-DE" sz="1400" dirty="0"/>
            <a:t>Կազմել ավելի մեծ շրջան մնացած մասնակիցների համար (</a:t>
          </a:r>
          <a:r>
            <a:rPr lang="hy-AM" sz="1400" dirty="0"/>
            <a:t>Ակվարիու</a:t>
          </a:r>
          <a:r>
            <a:rPr lang="en-GB" sz="1400" dirty="0" err="1"/>
            <a:t>մաձև</a:t>
          </a:r>
          <a:r>
            <a:rPr lang="de-DE" sz="1400" dirty="0"/>
            <a:t>)</a:t>
          </a:r>
        </a:p>
      </dgm:t>
    </dgm:pt>
    <dgm:pt modelId="{668B548F-653B-41D1-90B6-D4A684A2897E}" type="parTrans" cxnId="{A13D68CD-DBB5-4D73-BFC1-7EEF43DBDE37}">
      <dgm:prSet/>
      <dgm:spPr/>
    </dgm:pt>
    <dgm:pt modelId="{83CAB051-3DAD-4A33-93AC-993FDA5B8D0A}" type="sibTrans" cxnId="{A13D68CD-DBB5-4D73-BFC1-7EEF43DBDE37}">
      <dgm:prSet/>
      <dgm:spPr/>
    </dgm:pt>
    <dgm:pt modelId="{1C2DF35C-C186-449D-ABA5-C9B9928CF551}">
      <dgm:prSet phldrT="[Text]" custT="1"/>
      <dgm:spPr/>
      <dgm:t>
        <a:bodyPr/>
        <a:lstStyle/>
        <a:p>
          <a:r>
            <a:rPr lang="hy-AM" sz="1200" b="1" dirty="0"/>
            <a:t>Խումբ՝</a:t>
          </a:r>
          <a:r>
            <a:rPr lang="de-DE" sz="1200" dirty="0"/>
            <a:t> 20-40 անձ</a:t>
          </a:r>
        </a:p>
      </dgm:t>
    </dgm:pt>
    <dgm:pt modelId="{E4A90447-5A09-4DE3-A0D1-7954E27A8260}" type="parTrans" cxnId="{292F788B-8661-42D4-85CC-347DB1B9A749}">
      <dgm:prSet/>
      <dgm:spPr/>
    </dgm:pt>
    <dgm:pt modelId="{EAFBAC24-734A-4E40-8570-E8082933B72A}" type="sibTrans" cxnId="{292F788B-8661-42D4-85CC-347DB1B9A749}">
      <dgm:prSet/>
      <dgm:spPr/>
    </dgm:pt>
    <dgm:pt modelId="{9C446144-7CCB-4607-98EF-23489A9A08CC}" type="pres">
      <dgm:prSet presAssocID="{2DD11559-2034-493D-A73A-760468CB6C3A}" presName="Name0" presStyleCnt="0">
        <dgm:presLayoutVars>
          <dgm:dir/>
          <dgm:animLvl val="lvl"/>
          <dgm:resizeHandles val="exact"/>
        </dgm:presLayoutVars>
      </dgm:prSet>
      <dgm:spPr/>
    </dgm:pt>
    <dgm:pt modelId="{DA8360B5-CFDD-4043-B5DD-FCB3AC8F4E0E}" type="pres">
      <dgm:prSet presAssocID="{714BA823-2FA0-4107-AC99-35901F151CC9}" presName="composite" presStyleCnt="0"/>
      <dgm:spPr/>
    </dgm:pt>
    <dgm:pt modelId="{16676F01-F340-4E9D-B617-F50C4598B999}" type="pres">
      <dgm:prSet presAssocID="{714BA823-2FA0-4107-AC99-35901F151CC9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4C81E0AB-9E6C-48ED-B242-783B66B8F675}" type="pres">
      <dgm:prSet presAssocID="{714BA823-2FA0-4107-AC99-35901F151CC9}" presName="desTx" presStyleLbl="alignAccFollowNode1" presStyleIdx="0" presStyleCnt="4">
        <dgm:presLayoutVars>
          <dgm:bulletEnabled val="1"/>
        </dgm:presLayoutVars>
      </dgm:prSet>
      <dgm:spPr/>
    </dgm:pt>
    <dgm:pt modelId="{B009456C-05B5-4039-B2B7-5289AD6F5350}" type="pres">
      <dgm:prSet presAssocID="{1805EA6A-64DC-4FE7-989D-84D4E7573836}" presName="space" presStyleCnt="0"/>
      <dgm:spPr/>
    </dgm:pt>
    <dgm:pt modelId="{4C49BFD6-2506-414C-A6C5-3B8D07ACCAB1}" type="pres">
      <dgm:prSet presAssocID="{285653F1-07DC-4CC5-9F79-342A9885BAE6}" presName="composite" presStyleCnt="0"/>
      <dgm:spPr/>
    </dgm:pt>
    <dgm:pt modelId="{F0194863-D8B1-4C57-9D2A-9DD16EADDB52}" type="pres">
      <dgm:prSet presAssocID="{285653F1-07DC-4CC5-9F79-342A9885BAE6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FE24FE5B-2E85-4DF8-97C6-3F8934762749}" type="pres">
      <dgm:prSet presAssocID="{285653F1-07DC-4CC5-9F79-342A9885BAE6}" presName="desTx" presStyleLbl="alignAccFollowNode1" presStyleIdx="1" presStyleCnt="4">
        <dgm:presLayoutVars>
          <dgm:bulletEnabled val="1"/>
        </dgm:presLayoutVars>
      </dgm:prSet>
      <dgm:spPr/>
    </dgm:pt>
    <dgm:pt modelId="{F33A30F9-C8D6-408A-BF25-7F561D3BE69C}" type="pres">
      <dgm:prSet presAssocID="{5916EB67-6C73-44A0-9639-3092E111F200}" presName="space" presStyleCnt="0"/>
      <dgm:spPr/>
    </dgm:pt>
    <dgm:pt modelId="{D71FC01D-CC06-4B3A-B9C3-A01C8B97359C}" type="pres">
      <dgm:prSet presAssocID="{1B71CA52-7360-42B9-A2FF-4419259D88BC}" presName="composite" presStyleCnt="0"/>
      <dgm:spPr/>
    </dgm:pt>
    <dgm:pt modelId="{8CA1FCAE-73D5-4D84-8B75-26FDAC0A870F}" type="pres">
      <dgm:prSet presAssocID="{1B71CA52-7360-42B9-A2FF-4419259D88BC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0D2FB6FA-8758-4FFA-BF1B-ACC2A20EB4E0}" type="pres">
      <dgm:prSet presAssocID="{1B71CA52-7360-42B9-A2FF-4419259D88BC}" presName="desTx" presStyleLbl="alignAccFollowNode1" presStyleIdx="2" presStyleCnt="4">
        <dgm:presLayoutVars>
          <dgm:bulletEnabled val="1"/>
        </dgm:presLayoutVars>
      </dgm:prSet>
      <dgm:spPr/>
    </dgm:pt>
    <dgm:pt modelId="{29079E31-1049-4A70-98A6-9EB9A4A67C58}" type="pres">
      <dgm:prSet presAssocID="{F8665CE3-E5AE-4831-96A1-5ADD914B826D}" presName="space" presStyleCnt="0"/>
      <dgm:spPr/>
    </dgm:pt>
    <dgm:pt modelId="{2865DBBA-67B1-48B9-9EBF-B1465036CEA2}" type="pres">
      <dgm:prSet presAssocID="{F05C7494-B552-4FC2-AF76-F0667DC0D432}" presName="composite" presStyleCnt="0"/>
      <dgm:spPr/>
    </dgm:pt>
    <dgm:pt modelId="{60BF5033-D197-4D6C-80E1-27B8DFFB6771}" type="pres">
      <dgm:prSet presAssocID="{F05C7494-B552-4FC2-AF76-F0667DC0D432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DF8759D0-1E9B-415F-95CA-CC37088E6458}" type="pres">
      <dgm:prSet presAssocID="{F05C7494-B552-4FC2-AF76-F0667DC0D432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2761F901-4A13-40B1-8447-60C9B5F3FCBC}" type="presOf" srcId="{D77FABC4-B0B8-498C-9BF8-43D30E017018}" destId="{FE24FE5B-2E85-4DF8-97C6-3F8934762749}" srcOrd="0" destOrd="0" presId="urn:microsoft.com/office/officeart/2005/8/layout/hList1"/>
    <dgm:cxn modelId="{A7BAFF38-B60E-428F-A5E1-14702A149EB2}" type="presOf" srcId="{193241D9-5AED-4D68-9CEA-30EC11DB6C52}" destId="{0D2FB6FA-8758-4FFA-BF1B-ACC2A20EB4E0}" srcOrd="0" destOrd="1" presId="urn:microsoft.com/office/officeart/2005/8/layout/hList1"/>
    <dgm:cxn modelId="{F4DC5F40-3123-45B9-AE41-B8EDE95C288F}" type="presOf" srcId="{B7DCC231-97D9-4293-B29F-FC9441F75143}" destId="{DF8759D0-1E9B-415F-95CA-CC37088E6458}" srcOrd="0" destOrd="0" presId="urn:microsoft.com/office/officeart/2005/8/layout/hList1"/>
    <dgm:cxn modelId="{57F8D242-763B-4041-8F0A-AA0CE0B8893F}" srcId="{2DD11559-2034-493D-A73A-760468CB6C3A}" destId="{F05C7494-B552-4FC2-AF76-F0667DC0D432}" srcOrd="3" destOrd="0" parTransId="{A3610B02-9C67-48A5-AC5A-69BE0EEF916F}" sibTransId="{87A4FD81-65FB-4C96-8526-F37A1C779151}"/>
    <dgm:cxn modelId="{5A040C55-A6B0-4C18-A982-32E932796380}" srcId="{2DD11559-2034-493D-A73A-760468CB6C3A}" destId="{1B71CA52-7360-42B9-A2FF-4419259D88BC}" srcOrd="2" destOrd="0" parTransId="{9D19ADFB-558B-4D51-BE51-3460F0DAF8B9}" sibTransId="{F8665CE3-E5AE-4831-96A1-5ADD914B826D}"/>
    <dgm:cxn modelId="{D7A47258-4167-435E-AE58-359F4C9E0AC1}" type="presOf" srcId="{679C4C52-6006-4AD6-BAE8-599430F34789}" destId="{FE24FE5B-2E85-4DF8-97C6-3F8934762749}" srcOrd="0" destOrd="1" presId="urn:microsoft.com/office/officeart/2005/8/layout/hList1"/>
    <dgm:cxn modelId="{49863859-D66E-4563-A488-58D9694B3C97}" type="presOf" srcId="{2DD11559-2034-493D-A73A-760468CB6C3A}" destId="{9C446144-7CCB-4607-98EF-23489A9A08CC}" srcOrd="0" destOrd="0" presId="urn:microsoft.com/office/officeart/2005/8/layout/hList1"/>
    <dgm:cxn modelId="{CD89135B-D4B4-46B7-9E86-3E2E9623AFD8}" type="presOf" srcId="{285653F1-07DC-4CC5-9F79-342A9885BAE6}" destId="{F0194863-D8B1-4C57-9D2A-9DD16EADDB52}" srcOrd="0" destOrd="0" presId="urn:microsoft.com/office/officeart/2005/8/layout/hList1"/>
    <dgm:cxn modelId="{FC423663-5810-41A1-A13F-8AA2FDF7CE8D}" srcId="{2DD11559-2034-493D-A73A-760468CB6C3A}" destId="{714BA823-2FA0-4107-AC99-35901F151CC9}" srcOrd="0" destOrd="0" parTransId="{BF6B9914-FE4F-486B-A865-CECE82FDBB69}" sibTransId="{1805EA6A-64DC-4FE7-989D-84D4E7573836}"/>
    <dgm:cxn modelId="{79742865-3622-4E49-96EE-445DF58F0FA8}" srcId="{F05C7494-B552-4FC2-AF76-F0667DC0D432}" destId="{B7DCC231-97D9-4293-B29F-FC9441F75143}" srcOrd="0" destOrd="0" parTransId="{A329BF51-6F37-4014-A8BD-708A06FD7C83}" sibTransId="{3C340814-4BB1-4251-A83C-DF79CEA9F336}"/>
    <dgm:cxn modelId="{E68B2266-8EC1-42D6-80CF-A0E236E97769}" srcId="{285653F1-07DC-4CC5-9F79-342A9885BAE6}" destId="{679C4C52-6006-4AD6-BAE8-599430F34789}" srcOrd="1" destOrd="0" parTransId="{F5C68792-24C5-4201-BFFB-D7C17C402B09}" sibTransId="{0FE40AF9-26C0-4B3B-9CD5-41803007B50E}"/>
    <dgm:cxn modelId="{3863EF6B-4C6B-4A41-A4EC-EF5B68B9CB34}" srcId="{714BA823-2FA0-4107-AC99-35901F151CC9}" destId="{5792D922-553E-4E31-AEA5-F74910BB2D69}" srcOrd="3" destOrd="0" parTransId="{99E816E1-BC65-4C4F-9F28-9E37EF5C75BA}" sibTransId="{3DD615BE-48B2-4E4F-AF38-6F5B72ECAD36}"/>
    <dgm:cxn modelId="{F996BC72-D126-4463-BE1D-60C7153B8AFC}" type="presOf" srcId="{CA0D7C59-AFB0-4782-8A84-CD18046798FF}" destId="{4C81E0AB-9E6C-48ED-B242-783B66B8F675}" srcOrd="0" destOrd="2" presId="urn:microsoft.com/office/officeart/2005/8/layout/hList1"/>
    <dgm:cxn modelId="{40BBB278-D91A-4EA3-BDA0-A9951F27110C}" type="presOf" srcId="{9292216D-5960-4E60-A5AC-932B60D6D616}" destId="{0D2FB6FA-8758-4FFA-BF1B-ACC2A20EB4E0}" srcOrd="0" destOrd="0" presId="urn:microsoft.com/office/officeart/2005/8/layout/hList1"/>
    <dgm:cxn modelId="{C254177B-58FB-4680-BA2C-37D09CEE1E86}" type="presOf" srcId="{5792D922-553E-4E31-AEA5-F74910BB2D69}" destId="{4C81E0AB-9E6C-48ED-B242-783B66B8F675}" srcOrd="0" destOrd="3" presId="urn:microsoft.com/office/officeart/2005/8/layout/hList1"/>
    <dgm:cxn modelId="{B9D0B387-D8D0-4155-A2BF-B8A953F95F74}" srcId="{714BA823-2FA0-4107-AC99-35901F151CC9}" destId="{CA0D7C59-AFB0-4782-8A84-CD18046798FF}" srcOrd="2" destOrd="0" parTransId="{301EC06D-5842-45B5-BED4-D2188F9D40F5}" sibTransId="{C831424E-821F-4CA4-8F5C-5B1B278E5445}"/>
    <dgm:cxn modelId="{292F788B-8661-42D4-85CC-347DB1B9A749}" srcId="{714BA823-2FA0-4107-AC99-35901F151CC9}" destId="{1C2DF35C-C186-449D-ABA5-C9B9928CF551}" srcOrd="1" destOrd="0" parTransId="{E4A90447-5A09-4DE3-A0D1-7954E27A8260}" sibTransId="{EAFBAC24-734A-4E40-8570-E8082933B72A}"/>
    <dgm:cxn modelId="{E5098893-E1A2-45C1-AFA1-19B15CEF005C}" type="presOf" srcId="{F05C7494-B552-4FC2-AF76-F0667DC0D432}" destId="{60BF5033-D197-4D6C-80E1-27B8DFFB6771}" srcOrd="0" destOrd="0" presId="urn:microsoft.com/office/officeart/2005/8/layout/hList1"/>
    <dgm:cxn modelId="{C316BEA1-5F77-4583-80FC-8E78FFF2451F}" type="presOf" srcId="{E333AE61-375F-407D-8394-378858ABA900}" destId="{4C81E0AB-9E6C-48ED-B242-783B66B8F675}" srcOrd="0" destOrd="0" presId="urn:microsoft.com/office/officeart/2005/8/layout/hList1"/>
    <dgm:cxn modelId="{97A8B3AB-A278-4913-B69E-7850B2198B9D}" srcId="{2DD11559-2034-493D-A73A-760468CB6C3A}" destId="{285653F1-07DC-4CC5-9F79-342A9885BAE6}" srcOrd="1" destOrd="0" parTransId="{3A839C81-C646-43C7-B19F-E7B9957AA788}" sibTransId="{5916EB67-6C73-44A0-9639-3092E111F200}"/>
    <dgm:cxn modelId="{645A95AF-0E23-4A2F-BBB8-18BFA23884C6}" srcId="{285653F1-07DC-4CC5-9F79-342A9885BAE6}" destId="{D77FABC4-B0B8-498C-9BF8-43D30E017018}" srcOrd="0" destOrd="0" parTransId="{312AE670-4E8E-4909-887C-757E449D221C}" sibTransId="{10DADB86-868C-437D-B7B2-90D58B7414D4}"/>
    <dgm:cxn modelId="{A3D528B0-22AD-46C5-BA41-C6FC2EE2FBFF}" srcId="{1B71CA52-7360-42B9-A2FF-4419259D88BC}" destId="{9292216D-5960-4E60-A5AC-932B60D6D616}" srcOrd="0" destOrd="0" parTransId="{3359DCD4-3100-483A-8615-3AE3B6D9D56D}" sibTransId="{957DCCB9-6698-4026-AAB7-E738C63B975E}"/>
    <dgm:cxn modelId="{B2615AB1-3A2E-4889-A13F-39FF385ECB6D}" srcId="{714BA823-2FA0-4107-AC99-35901F151CC9}" destId="{0C492529-29EC-4273-AAD1-5F831A8A34BA}" srcOrd="4" destOrd="0" parTransId="{D89D82CF-387F-4660-8C05-1B0867F9F36E}" sibTransId="{F071D388-0151-45AA-A6FC-3F18EF6F9E9F}"/>
    <dgm:cxn modelId="{1FDD87B1-0F3C-4637-A738-92699E6A1235}" type="presOf" srcId="{0C492529-29EC-4273-AAD1-5F831A8A34BA}" destId="{4C81E0AB-9E6C-48ED-B242-783B66B8F675}" srcOrd="0" destOrd="4" presId="urn:microsoft.com/office/officeart/2005/8/layout/hList1"/>
    <dgm:cxn modelId="{39969DB3-0B72-428C-8DB0-74BB784B0929}" type="presOf" srcId="{714BA823-2FA0-4107-AC99-35901F151CC9}" destId="{16676F01-F340-4E9D-B617-F50C4598B999}" srcOrd="0" destOrd="0" presId="urn:microsoft.com/office/officeart/2005/8/layout/hList1"/>
    <dgm:cxn modelId="{ED5AA2BA-937A-4022-B6EF-62A06DCF7B3F}" type="presOf" srcId="{1C2DF35C-C186-449D-ABA5-C9B9928CF551}" destId="{4C81E0AB-9E6C-48ED-B242-783B66B8F675}" srcOrd="0" destOrd="1" presId="urn:microsoft.com/office/officeart/2005/8/layout/hList1"/>
    <dgm:cxn modelId="{4B8F26C8-2811-4C99-BD6A-97BDF5EFAF8C}" type="presOf" srcId="{1B71CA52-7360-42B9-A2FF-4419259D88BC}" destId="{8CA1FCAE-73D5-4D84-8B75-26FDAC0A870F}" srcOrd="0" destOrd="0" presId="urn:microsoft.com/office/officeart/2005/8/layout/hList1"/>
    <dgm:cxn modelId="{A13D68CD-DBB5-4D73-BFC1-7EEF43DBDE37}" srcId="{1B71CA52-7360-42B9-A2FF-4419259D88BC}" destId="{193241D9-5AED-4D68-9CEA-30EC11DB6C52}" srcOrd="1" destOrd="0" parTransId="{668B548F-653B-41D1-90B6-D4A684A2897E}" sibTransId="{83CAB051-3DAD-4A33-93AC-993FDA5B8D0A}"/>
    <dgm:cxn modelId="{D7A9F7FF-89FB-47B0-86CE-5A857AC3B888}" srcId="{714BA823-2FA0-4107-AC99-35901F151CC9}" destId="{E333AE61-375F-407D-8394-378858ABA900}" srcOrd="0" destOrd="0" parTransId="{E4E7C291-27AC-43EB-BE29-6391E776ABC4}" sibTransId="{B42F64F6-0AAB-4FD4-8B3E-E3D10030C062}"/>
    <dgm:cxn modelId="{FB75DB04-93E9-4BDC-A6DB-EA03F16C134A}" type="presParOf" srcId="{9C446144-7CCB-4607-98EF-23489A9A08CC}" destId="{DA8360B5-CFDD-4043-B5DD-FCB3AC8F4E0E}" srcOrd="0" destOrd="0" presId="urn:microsoft.com/office/officeart/2005/8/layout/hList1"/>
    <dgm:cxn modelId="{EF72F44E-E385-4A97-8BE7-7A0A7DFFA683}" type="presParOf" srcId="{DA8360B5-CFDD-4043-B5DD-FCB3AC8F4E0E}" destId="{16676F01-F340-4E9D-B617-F50C4598B999}" srcOrd="0" destOrd="0" presId="urn:microsoft.com/office/officeart/2005/8/layout/hList1"/>
    <dgm:cxn modelId="{0093A47D-BCA3-4241-9FE7-8BB1E193FA93}" type="presParOf" srcId="{DA8360B5-CFDD-4043-B5DD-FCB3AC8F4E0E}" destId="{4C81E0AB-9E6C-48ED-B242-783B66B8F675}" srcOrd="1" destOrd="0" presId="urn:microsoft.com/office/officeart/2005/8/layout/hList1"/>
    <dgm:cxn modelId="{31FFA141-A7EA-4936-B84D-84E23E4A19D3}" type="presParOf" srcId="{9C446144-7CCB-4607-98EF-23489A9A08CC}" destId="{B009456C-05B5-4039-B2B7-5289AD6F5350}" srcOrd="1" destOrd="0" presId="urn:microsoft.com/office/officeart/2005/8/layout/hList1"/>
    <dgm:cxn modelId="{807730E0-E745-4985-B502-4AD728830CA3}" type="presParOf" srcId="{9C446144-7CCB-4607-98EF-23489A9A08CC}" destId="{4C49BFD6-2506-414C-A6C5-3B8D07ACCAB1}" srcOrd="2" destOrd="0" presId="urn:microsoft.com/office/officeart/2005/8/layout/hList1"/>
    <dgm:cxn modelId="{EAE34BEF-3FD7-4328-95FE-CD66B89A8C5C}" type="presParOf" srcId="{4C49BFD6-2506-414C-A6C5-3B8D07ACCAB1}" destId="{F0194863-D8B1-4C57-9D2A-9DD16EADDB52}" srcOrd="0" destOrd="0" presId="urn:microsoft.com/office/officeart/2005/8/layout/hList1"/>
    <dgm:cxn modelId="{C7A98F0D-3121-43BC-8269-4F565FD2A45C}" type="presParOf" srcId="{4C49BFD6-2506-414C-A6C5-3B8D07ACCAB1}" destId="{FE24FE5B-2E85-4DF8-97C6-3F8934762749}" srcOrd="1" destOrd="0" presId="urn:microsoft.com/office/officeart/2005/8/layout/hList1"/>
    <dgm:cxn modelId="{C8721EA6-456D-4F06-BAAE-62EFC29E0AA4}" type="presParOf" srcId="{9C446144-7CCB-4607-98EF-23489A9A08CC}" destId="{F33A30F9-C8D6-408A-BF25-7F561D3BE69C}" srcOrd="3" destOrd="0" presId="urn:microsoft.com/office/officeart/2005/8/layout/hList1"/>
    <dgm:cxn modelId="{A2AA82D1-B429-4FD0-9D96-07DE42E02E7A}" type="presParOf" srcId="{9C446144-7CCB-4607-98EF-23489A9A08CC}" destId="{D71FC01D-CC06-4B3A-B9C3-A01C8B97359C}" srcOrd="4" destOrd="0" presId="urn:microsoft.com/office/officeart/2005/8/layout/hList1"/>
    <dgm:cxn modelId="{D12ACE1C-F732-497E-BDF4-6D754BB83D52}" type="presParOf" srcId="{D71FC01D-CC06-4B3A-B9C3-A01C8B97359C}" destId="{8CA1FCAE-73D5-4D84-8B75-26FDAC0A870F}" srcOrd="0" destOrd="0" presId="urn:microsoft.com/office/officeart/2005/8/layout/hList1"/>
    <dgm:cxn modelId="{41439126-531F-4CDF-BB6A-723D84EDE65A}" type="presParOf" srcId="{D71FC01D-CC06-4B3A-B9C3-A01C8B97359C}" destId="{0D2FB6FA-8758-4FFA-BF1B-ACC2A20EB4E0}" srcOrd="1" destOrd="0" presId="urn:microsoft.com/office/officeart/2005/8/layout/hList1"/>
    <dgm:cxn modelId="{26D1B729-3E34-498A-A493-F6EE9929B311}" type="presParOf" srcId="{9C446144-7CCB-4607-98EF-23489A9A08CC}" destId="{29079E31-1049-4A70-98A6-9EB9A4A67C58}" srcOrd="5" destOrd="0" presId="urn:microsoft.com/office/officeart/2005/8/layout/hList1"/>
    <dgm:cxn modelId="{B1E5083F-0FFD-4386-BB72-4FADA9266C5B}" type="presParOf" srcId="{9C446144-7CCB-4607-98EF-23489A9A08CC}" destId="{2865DBBA-67B1-48B9-9EBF-B1465036CEA2}" srcOrd="6" destOrd="0" presId="urn:microsoft.com/office/officeart/2005/8/layout/hList1"/>
    <dgm:cxn modelId="{C3B1D19B-85A5-4847-A2AE-5F492507D048}" type="presParOf" srcId="{2865DBBA-67B1-48B9-9EBF-B1465036CEA2}" destId="{60BF5033-D197-4D6C-80E1-27B8DFFB6771}" srcOrd="0" destOrd="0" presId="urn:microsoft.com/office/officeart/2005/8/layout/hList1"/>
    <dgm:cxn modelId="{E4326BD7-C94B-4ECC-850F-72B1B67A9231}" type="presParOf" srcId="{2865DBBA-67B1-48B9-9EBF-B1465036CEA2}" destId="{DF8759D0-1E9B-415F-95CA-CC37088E645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D474F16-112F-4D39-8DE0-4F56AACB2701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4AD8A4DF-7C77-4BF9-B051-0E1688FB5A89}">
      <dgm:prSet phldrT="[Text]" custT="1"/>
      <dgm:spPr/>
      <dgm:t>
        <a:bodyPr/>
        <a:lstStyle/>
        <a:p>
          <a:r>
            <a:rPr lang="hy-AM" sz="2000" dirty="0"/>
            <a:t>Ի՞նչ</a:t>
          </a:r>
          <a:endParaRPr lang="de-DE" sz="2000" dirty="0"/>
        </a:p>
      </dgm:t>
    </dgm:pt>
    <dgm:pt modelId="{3DB3D226-9101-415C-9399-814E9956D461}" type="parTrans" cxnId="{16B2C9A9-33AD-4F6B-9F72-9C4A30B49782}">
      <dgm:prSet/>
      <dgm:spPr/>
      <dgm:t>
        <a:bodyPr/>
        <a:lstStyle/>
        <a:p>
          <a:endParaRPr lang="de-DE"/>
        </a:p>
      </dgm:t>
    </dgm:pt>
    <dgm:pt modelId="{8B5ED493-A0E6-4F5F-AE99-D7150E21DE9B}" type="sibTrans" cxnId="{16B2C9A9-33AD-4F6B-9F72-9C4A30B49782}">
      <dgm:prSet/>
      <dgm:spPr/>
      <dgm:t>
        <a:bodyPr/>
        <a:lstStyle/>
        <a:p>
          <a:endParaRPr lang="de-DE"/>
        </a:p>
      </dgm:t>
    </dgm:pt>
    <dgm:pt modelId="{A64BAD16-CC77-474F-8013-7F2C2D8ED73A}">
      <dgm:prSet phldrT="[Text]" custT="1"/>
      <dgm:spPr/>
      <dgm:t>
        <a:bodyPr/>
        <a:lstStyle/>
        <a:p>
          <a:r>
            <a:rPr lang="de-DE" sz="1400" dirty="0"/>
            <a:t>Փոքր հարցաշարերը մասնակիցներին շահագրգռում են ծանոթանալ բովանդակությանը  և հնարավորություն են տալիս պատկերացում կազմել ուսանողների գիտելիքների պակասի վերաբերյալ</a:t>
          </a:r>
        </a:p>
      </dgm:t>
    </dgm:pt>
    <dgm:pt modelId="{BDB7BF10-84BE-40D9-A909-E09887B62524}" type="parTrans" cxnId="{808ED167-2C33-480C-A993-DAD6841A4EB6}">
      <dgm:prSet/>
      <dgm:spPr/>
      <dgm:t>
        <a:bodyPr/>
        <a:lstStyle/>
        <a:p>
          <a:endParaRPr lang="de-DE"/>
        </a:p>
      </dgm:t>
    </dgm:pt>
    <dgm:pt modelId="{8E4F5C5F-80A5-4ED6-8E63-168C2206B6E5}" type="sibTrans" cxnId="{808ED167-2C33-480C-A993-DAD6841A4EB6}">
      <dgm:prSet/>
      <dgm:spPr/>
      <dgm:t>
        <a:bodyPr/>
        <a:lstStyle/>
        <a:p>
          <a:endParaRPr lang="de-DE"/>
        </a:p>
      </dgm:t>
    </dgm:pt>
    <dgm:pt modelId="{5B346864-BDF2-4B8D-897B-CBCEB579D436}">
      <dgm:prSet phldrT="[Text]" custT="1"/>
      <dgm:spPr/>
      <dgm:t>
        <a:bodyPr/>
        <a:lstStyle/>
        <a:p>
          <a:r>
            <a:rPr lang="hy-AM" sz="2000" dirty="0"/>
            <a:t>Ինչպե՞ս</a:t>
          </a:r>
          <a:endParaRPr lang="de-DE" sz="2000" dirty="0"/>
        </a:p>
      </dgm:t>
    </dgm:pt>
    <dgm:pt modelId="{E2EBC533-B0A6-4F6A-B499-EC9506209853}" type="parTrans" cxnId="{003A452D-CE12-4EC4-BC8E-64C5F866BED4}">
      <dgm:prSet/>
      <dgm:spPr/>
      <dgm:t>
        <a:bodyPr/>
        <a:lstStyle/>
        <a:p>
          <a:endParaRPr lang="de-DE"/>
        </a:p>
      </dgm:t>
    </dgm:pt>
    <dgm:pt modelId="{98CCF652-7E9B-42B9-A231-9DC33BB295DD}" type="sibTrans" cxnId="{003A452D-CE12-4EC4-BC8E-64C5F866BED4}">
      <dgm:prSet/>
      <dgm:spPr/>
      <dgm:t>
        <a:bodyPr/>
        <a:lstStyle/>
        <a:p>
          <a:endParaRPr lang="de-DE"/>
        </a:p>
      </dgm:t>
    </dgm:pt>
    <dgm:pt modelId="{F5B8B62C-395A-44CC-A7FE-F1E368EF7FE2}">
      <dgm:prSet phldrT="[Text]" custT="1"/>
      <dgm:spPr/>
      <dgm:t>
        <a:bodyPr/>
        <a:lstStyle/>
        <a:p>
          <a:r>
            <a:rPr lang="de-DE" sz="1400" dirty="0"/>
            <a:t>Որոշ հարցեր բովանդակության վերաբերյալ</a:t>
          </a:r>
        </a:p>
      </dgm:t>
    </dgm:pt>
    <dgm:pt modelId="{5DFA6D12-5A89-45C6-97D1-36FA3D99DC2C}" type="parTrans" cxnId="{15DC6B37-FE8C-490D-8310-35E54543CD03}">
      <dgm:prSet/>
      <dgm:spPr/>
      <dgm:t>
        <a:bodyPr/>
        <a:lstStyle/>
        <a:p>
          <a:endParaRPr lang="de-DE"/>
        </a:p>
      </dgm:t>
    </dgm:pt>
    <dgm:pt modelId="{7DA51722-92FB-4CB4-9216-12A75451F622}" type="sibTrans" cxnId="{15DC6B37-FE8C-490D-8310-35E54543CD03}">
      <dgm:prSet/>
      <dgm:spPr/>
      <dgm:t>
        <a:bodyPr/>
        <a:lstStyle/>
        <a:p>
          <a:endParaRPr lang="de-DE"/>
        </a:p>
      </dgm:t>
    </dgm:pt>
    <dgm:pt modelId="{B89FACC3-15D1-47EA-84E0-ABF9976ED24B}">
      <dgm:prSet phldrT="[Text]" custT="1"/>
      <dgm:spPr/>
      <dgm:t>
        <a:bodyPr/>
        <a:lstStyle/>
        <a:p>
          <a:r>
            <a:rPr lang="hy-AM" sz="2000" dirty="0"/>
            <a:t>Ե՞րբ</a:t>
          </a:r>
          <a:endParaRPr lang="de-DE" sz="2000" dirty="0"/>
        </a:p>
      </dgm:t>
    </dgm:pt>
    <dgm:pt modelId="{B4CF23E2-C7E2-48A2-9C64-0E2CB0E5BC7B}" type="parTrans" cxnId="{90F2DC82-FF0D-40AD-8F0E-E7523CB623C5}">
      <dgm:prSet/>
      <dgm:spPr/>
      <dgm:t>
        <a:bodyPr/>
        <a:lstStyle/>
        <a:p>
          <a:endParaRPr lang="de-DE"/>
        </a:p>
      </dgm:t>
    </dgm:pt>
    <dgm:pt modelId="{FBB035DF-AEFC-4E07-9201-B47AB1100CE7}" type="sibTrans" cxnId="{90F2DC82-FF0D-40AD-8F0E-E7523CB623C5}">
      <dgm:prSet/>
      <dgm:spPr/>
      <dgm:t>
        <a:bodyPr/>
        <a:lstStyle/>
        <a:p>
          <a:endParaRPr lang="de-DE"/>
        </a:p>
      </dgm:t>
    </dgm:pt>
    <dgm:pt modelId="{39C361C6-A8AA-4A60-8533-6B363BCED398}">
      <dgm:prSet phldrT="[Text]" custT="1"/>
      <dgm:spPr/>
      <dgm:t>
        <a:bodyPr/>
        <a:lstStyle/>
        <a:p>
          <a:r>
            <a:rPr lang="de-DE" sz="1600" dirty="0"/>
            <a:t>Կիրառել որպես անանձին ակտիվացնող մեթոդներ</a:t>
          </a:r>
        </a:p>
      </dgm:t>
    </dgm:pt>
    <dgm:pt modelId="{DC2F1459-2CA3-4852-ACD9-34B137CAEAD8}" type="parTrans" cxnId="{3D8E29F3-22E1-490F-BD34-87E34586D378}">
      <dgm:prSet/>
      <dgm:spPr/>
      <dgm:t>
        <a:bodyPr/>
        <a:lstStyle/>
        <a:p>
          <a:endParaRPr lang="de-DE"/>
        </a:p>
      </dgm:t>
    </dgm:pt>
    <dgm:pt modelId="{F5BAEE7C-A4E6-49BF-AA10-4C34A46EEE9D}" type="sibTrans" cxnId="{3D8E29F3-22E1-490F-BD34-87E34586D378}">
      <dgm:prSet/>
      <dgm:spPr/>
      <dgm:t>
        <a:bodyPr/>
        <a:lstStyle/>
        <a:p>
          <a:endParaRPr lang="de-DE"/>
        </a:p>
      </dgm:t>
    </dgm:pt>
    <dgm:pt modelId="{FFBB8377-1729-4B05-94A0-2F1893D8EC6F}">
      <dgm:prSet phldrT="[Text]" custT="1"/>
      <dgm:spPr/>
      <dgm:t>
        <a:bodyPr/>
        <a:lstStyle/>
        <a:p>
          <a:r>
            <a:rPr lang="hy-AM" sz="1600" b="1" dirty="0"/>
            <a:t>Խումբ՝</a:t>
          </a:r>
          <a:r>
            <a:rPr lang="de-DE" sz="1600" dirty="0"/>
            <a:t> ճկուն/չափելի</a:t>
          </a:r>
        </a:p>
      </dgm:t>
    </dgm:pt>
    <dgm:pt modelId="{6EFC8205-82B5-4A5F-BA89-B92CA9BF82F2}" type="parTrans" cxnId="{23F31B07-A7FF-4C10-8EE1-2863F05F7799}">
      <dgm:prSet/>
      <dgm:spPr/>
      <dgm:t>
        <a:bodyPr/>
        <a:lstStyle/>
        <a:p>
          <a:endParaRPr lang="de-DE"/>
        </a:p>
      </dgm:t>
    </dgm:pt>
    <dgm:pt modelId="{8AF552F2-B3F8-4767-B83B-E167511EAED2}" type="sibTrans" cxnId="{23F31B07-A7FF-4C10-8EE1-2863F05F7799}">
      <dgm:prSet/>
      <dgm:spPr/>
      <dgm:t>
        <a:bodyPr/>
        <a:lstStyle/>
        <a:p>
          <a:endParaRPr lang="de-DE"/>
        </a:p>
      </dgm:t>
    </dgm:pt>
    <dgm:pt modelId="{234FABC4-E3F0-4D43-A637-82E41156D208}">
      <dgm:prSet phldrT="[Text]" custT="1"/>
      <dgm:spPr/>
      <dgm:t>
        <a:bodyPr/>
        <a:lstStyle/>
        <a:p>
          <a:r>
            <a:rPr lang="hy-AM" sz="1600" b="1" dirty="0"/>
            <a:t>Ժամանակ՝</a:t>
          </a:r>
          <a:r>
            <a:rPr lang="de-DE" sz="1600" dirty="0"/>
            <a:t> </a:t>
          </a:r>
          <a:r>
            <a:rPr lang="hy-AM" sz="1600" dirty="0"/>
            <a:t>նվազագույնը</a:t>
          </a:r>
          <a:r>
            <a:rPr lang="en-GB" sz="1600" dirty="0"/>
            <a:t> </a:t>
          </a:r>
          <a:r>
            <a:rPr lang="de-DE" sz="1600" dirty="0"/>
            <a:t>10 </a:t>
          </a:r>
          <a:r>
            <a:rPr lang="hy-AM" sz="1600" dirty="0"/>
            <a:t>ր.</a:t>
          </a:r>
          <a:endParaRPr lang="de-DE" sz="1600" dirty="0"/>
        </a:p>
      </dgm:t>
    </dgm:pt>
    <dgm:pt modelId="{4633620F-0CA9-4864-B44C-02C166490171}" type="parTrans" cxnId="{91ED2953-2318-48D9-99D1-2C9E3C88C233}">
      <dgm:prSet/>
      <dgm:spPr/>
      <dgm:t>
        <a:bodyPr/>
        <a:lstStyle/>
        <a:p>
          <a:endParaRPr lang="de-DE"/>
        </a:p>
      </dgm:t>
    </dgm:pt>
    <dgm:pt modelId="{2A9DD73A-E205-4787-905D-9AF517219243}" type="sibTrans" cxnId="{91ED2953-2318-48D9-99D1-2C9E3C88C233}">
      <dgm:prSet/>
      <dgm:spPr/>
      <dgm:t>
        <a:bodyPr/>
        <a:lstStyle/>
        <a:p>
          <a:endParaRPr lang="de-DE"/>
        </a:p>
      </dgm:t>
    </dgm:pt>
    <dgm:pt modelId="{E3127018-9D58-49A9-9FB3-E2A006786876}">
      <dgm:prSet phldrT="[Text]" custT="1"/>
      <dgm:spPr/>
      <dgm:t>
        <a:bodyPr/>
        <a:lstStyle/>
        <a:p>
          <a:r>
            <a:rPr lang="hy-AM" sz="1600" b="1" dirty="0"/>
            <a:t>Առավ.՝ </a:t>
          </a:r>
          <a:r>
            <a:rPr lang="de-DE" sz="1600" dirty="0"/>
            <a:t> կարճ և պարզ է կիրառության համար</a:t>
          </a:r>
        </a:p>
      </dgm:t>
    </dgm:pt>
    <dgm:pt modelId="{C35D5B5E-5ABE-44E5-AFF2-E3BFC73DA998}" type="parTrans" cxnId="{627489C8-8669-42FD-A402-E5065C1CE770}">
      <dgm:prSet/>
      <dgm:spPr/>
      <dgm:t>
        <a:bodyPr/>
        <a:lstStyle/>
        <a:p>
          <a:endParaRPr lang="de-DE"/>
        </a:p>
      </dgm:t>
    </dgm:pt>
    <dgm:pt modelId="{444081B9-8348-4136-8603-6BC55425E4D7}" type="sibTrans" cxnId="{627489C8-8669-42FD-A402-E5065C1CE770}">
      <dgm:prSet/>
      <dgm:spPr/>
      <dgm:t>
        <a:bodyPr/>
        <a:lstStyle/>
        <a:p>
          <a:endParaRPr lang="de-DE"/>
        </a:p>
      </dgm:t>
    </dgm:pt>
    <dgm:pt modelId="{996767A6-BDA1-4509-8E0F-CF6718A95426}">
      <dgm:prSet phldrT="[Text]" custT="1"/>
      <dgm:spPr/>
      <dgm:t>
        <a:bodyPr/>
        <a:lstStyle/>
        <a:p>
          <a:r>
            <a:rPr lang="hy-AM" sz="1600" b="1" dirty="0"/>
            <a:t>Թեր.՝ </a:t>
          </a:r>
          <a:r>
            <a:rPr lang="de-DE" sz="1600" dirty="0"/>
            <a:t> պետք է նախապատրաստվել (կազմել </a:t>
          </a:r>
          <a:r>
            <a:rPr lang="hy-AM" sz="1600" dirty="0"/>
            <a:t>Խաչբառ</a:t>
          </a:r>
          <a:r>
            <a:rPr lang="de-DE" sz="1600" dirty="0"/>
            <a:t>)</a:t>
          </a:r>
        </a:p>
      </dgm:t>
    </dgm:pt>
    <dgm:pt modelId="{1AEEE485-AD1B-4F8A-82D9-E8F9DF545CA3}" type="parTrans" cxnId="{21CFEED9-8DF1-413B-BA3D-144C4EF302E9}">
      <dgm:prSet/>
      <dgm:spPr/>
      <dgm:t>
        <a:bodyPr/>
        <a:lstStyle/>
        <a:p>
          <a:endParaRPr lang="de-DE"/>
        </a:p>
      </dgm:t>
    </dgm:pt>
    <dgm:pt modelId="{E752D978-6DA5-4CDA-89B8-B1A8AD043FB0}" type="sibTrans" cxnId="{21CFEED9-8DF1-413B-BA3D-144C4EF302E9}">
      <dgm:prSet/>
      <dgm:spPr/>
      <dgm:t>
        <a:bodyPr/>
        <a:lstStyle/>
        <a:p>
          <a:endParaRPr lang="de-DE"/>
        </a:p>
      </dgm:t>
    </dgm:pt>
    <dgm:pt modelId="{70AE374C-AA25-40CC-B55D-B354FEADF648}">
      <dgm:prSet phldrT="[Text]" custT="1"/>
      <dgm:spPr/>
      <dgm:t>
        <a:bodyPr/>
        <a:lstStyle/>
        <a:p>
          <a:r>
            <a:rPr lang="hy-AM" sz="2000" dirty="0"/>
            <a:t>Տարբերակ</a:t>
          </a:r>
          <a:endParaRPr lang="de-DE" sz="2000" dirty="0"/>
        </a:p>
      </dgm:t>
    </dgm:pt>
    <dgm:pt modelId="{6976D417-5B42-4F63-AAA1-648D126D5407}" type="parTrans" cxnId="{ADC4A5D1-E0CC-4511-9FC0-5C43EE455EFF}">
      <dgm:prSet/>
      <dgm:spPr/>
      <dgm:t>
        <a:bodyPr/>
        <a:lstStyle/>
        <a:p>
          <a:endParaRPr lang="de-DE"/>
        </a:p>
      </dgm:t>
    </dgm:pt>
    <dgm:pt modelId="{A10A0BB5-EFB2-45E1-B4F1-C720A68207DC}" type="sibTrans" cxnId="{ADC4A5D1-E0CC-4511-9FC0-5C43EE455EFF}">
      <dgm:prSet/>
      <dgm:spPr/>
      <dgm:t>
        <a:bodyPr/>
        <a:lstStyle/>
        <a:p>
          <a:endParaRPr lang="de-DE"/>
        </a:p>
      </dgm:t>
    </dgm:pt>
    <dgm:pt modelId="{2AA97DE3-3506-45D0-B329-E181BB0A13A5}">
      <dgm:prSet phldrT="[Text]" custT="1"/>
      <dgm:spPr/>
      <dgm:t>
        <a:bodyPr/>
        <a:lstStyle/>
        <a:p>
          <a:r>
            <a:rPr lang="de-AT" sz="1400" dirty="0"/>
            <a:t>Սկզբում ստացեք ուսանողների գիտելիքների վերաբերյալ </a:t>
          </a:r>
          <a:r>
            <a:rPr lang="hy-AM" sz="1400" dirty="0"/>
            <a:t>հետադարձ կապ</a:t>
          </a:r>
          <a:endParaRPr lang="de-DE" sz="1400" dirty="0"/>
        </a:p>
      </dgm:t>
    </dgm:pt>
    <dgm:pt modelId="{98B34CC1-91C6-4538-902A-B69D978E770C}" type="parTrans" cxnId="{493F2BD0-515D-4F16-AD43-EB258F8A2E13}">
      <dgm:prSet/>
      <dgm:spPr/>
      <dgm:t>
        <a:bodyPr/>
        <a:lstStyle/>
        <a:p>
          <a:endParaRPr lang="de-DE"/>
        </a:p>
      </dgm:t>
    </dgm:pt>
    <dgm:pt modelId="{A76654B1-24A5-4546-A29C-F1C721C45302}" type="sibTrans" cxnId="{493F2BD0-515D-4F16-AD43-EB258F8A2E13}">
      <dgm:prSet/>
      <dgm:spPr/>
      <dgm:t>
        <a:bodyPr/>
        <a:lstStyle/>
        <a:p>
          <a:endParaRPr lang="de-DE"/>
        </a:p>
      </dgm:t>
    </dgm:pt>
    <dgm:pt modelId="{D7E3787B-B026-4F5A-9AFC-3DA7375A7505}">
      <dgm:prSet custT="1"/>
      <dgm:spPr/>
      <dgm:t>
        <a:bodyPr/>
        <a:lstStyle/>
        <a:p>
          <a:r>
            <a:rPr lang="de-AT" sz="1400" dirty="0"/>
            <a:t>Դասընթացի ընթացքում գնահատեքուսանողների ուսումնառության գործընթացը, վերջում ուսանողներին իրենք իրենց նքագնահատելու հնարավորություն տվեք</a:t>
          </a:r>
        </a:p>
      </dgm:t>
    </dgm:pt>
    <dgm:pt modelId="{80E692BA-A2EF-407E-99FA-82D43E408541}" type="parTrans" cxnId="{E8AF0545-9949-4EB4-B221-DFE38EB6B5A9}">
      <dgm:prSet/>
      <dgm:spPr/>
      <dgm:t>
        <a:bodyPr/>
        <a:lstStyle/>
        <a:p>
          <a:endParaRPr lang="de-DE"/>
        </a:p>
      </dgm:t>
    </dgm:pt>
    <dgm:pt modelId="{B8F18A41-0830-49D3-B314-D5FF818BCD8D}" type="sibTrans" cxnId="{E8AF0545-9949-4EB4-B221-DFE38EB6B5A9}">
      <dgm:prSet/>
      <dgm:spPr/>
      <dgm:t>
        <a:bodyPr/>
        <a:lstStyle/>
        <a:p>
          <a:endParaRPr lang="de-DE"/>
        </a:p>
      </dgm:t>
    </dgm:pt>
    <dgm:pt modelId="{DEE85E1D-8E40-46B5-8C3F-2B6B89828A24}">
      <dgm:prSet phldrT="[Text]" custT="1"/>
      <dgm:spPr/>
      <dgm:t>
        <a:bodyPr/>
        <a:lstStyle/>
        <a:p>
          <a:r>
            <a:rPr lang="de-DE" sz="1400" dirty="0"/>
            <a:t>Առավել բարդ հարցերի դեպքում կարող եք կիրառել թվային քվեարկության համակարգերը</a:t>
          </a:r>
        </a:p>
      </dgm:t>
    </dgm:pt>
    <dgm:pt modelId="{595E6F4A-7521-431A-92B6-7AB78D85113F}" type="parTrans" cxnId="{A6902720-E492-477E-B18E-D1942AE02B50}">
      <dgm:prSet/>
      <dgm:spPr/>
    </dgm:pt>
    <dgm:pt modelId="{FC05C284-6134-484C-A3A9-CC7270CB55A7}" type="sibTrans" cxnId="{A6902720-E492-477E-B18E-D1942AE02B50}">
      <dgm:prSet/>
      <dgm:spPr/>
    </dgm:pt>
    <dgm:pt modelId="{00E31342-EF14-4364-BEAF-D3F483BF351F}" type="pres">
      <dgm:prSet presAssocID="{7D474F16-112F-4D39-8DE0-4F56AACB2701}" presName="Name0" presStyleCnt="0">
        <dgm:presLayoutVars>
          <dgm:dir/>
          <dgm:animLvl val="lvl"/>
          <dgm:resizeHandles val="exact"/>
        </dgm:presLayoutVars>
      </dgm:prSet>
      <dgm:spPr/>
    </dgm:pt>
    <dgm:pt modelId="{A51C8FD6-96C9-4FB7-B6D7-A2C9142A585E}" type="pres">
      <dgm:prSet presAssocID="{B89FACC3-15D1-47EA-84E0-ABF9976ED24B}" presName="composite" presStyleCnt="0"/>
      <dgm:spPr/>
    </dgm:pt>
    <dgm:pt modelId="{268508AC-2DD8-4229-81A2-D741DEE5AB40}" type="pres">
      <dgm:prSet presAssocID="{B89FACC3-15D1-47EA-84E0-ABF9976ED24B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17A1FF70-41A6-4060-9222-754E8ADE4725}" type="pres">
      <dgm:prSet presAssocID="{B89FACC3-15D1-47EA-84E0-ABF9976ED24B}" presName="desTx" presStyleLbl="alignAccFollowNode1" presStyleIdx="0" presStyleCnt="4">
        <dgm:presLayoutVars>
          <dgm:bulletEnabled val="1"/>
        </dgm:presLayoutVars>
      </dgm:prSet>
      <dgm:spPr/>
    </dgm:pt>
    <dgm:pt modelId="{9D3F0D35-F511-4B58-9422-774F21C67EE0}" type="pres">
      <dgm:prSet presAssocID="{FBB035DF-AEFC-4E07-9201-B47AB1100CE7}" presName="space" presStyleCnt="0"/>
      <dgm:spPr/>
    </dgm:pt>
    <dgm:pt modelId="{F9B7C36C-11D1-4B62-9A83-B5A85D4AAACE}" type="pres">
      <dgm:prSet presAssocID="{4AD8A4DF-7C77-4BF9-B051-0E1688FB5A89}" presName="composite" presStyleCnt="0"/>
      <dgm:spPr/>
    </dgm:pt>
    <dgm:pt modelId="{631C7BF3-9A68-41AE-B2A4-DCD4DD5B55E5}" type="pres">
      <dgm:prSet presAssocID="{4AD8A4DF-7C77-4BF9-B051-0E1688FB5A89}" presName="parTx" presStyleLbl="alignNode1" presStyleIdx="1" presStyleCnt="4" custLinFactNeighborX="-2020" custLinFactNeighborY="16130">
        <dgm:presLayoutVars>
          <dgm:chMax val="0"/>
          <dgm:chPref val="0"/>
          <dgm:bulletEnabled val="1"/>
        </dgm:presLayoutVars>
      </dgm:prSet>
      <dgm:spPr/>
    </dgm:pt>
    <dgm:pt modelId="{60D5B7D4-C4E9-47DA-A2B9-E25AB2E92D5C}" type="pres">
      <dgm:prSet presAssocID="{4AD8A4DF-7C77-4BF9-B051-0E1688FB5A89}" presName="desTx" presStyleLbl="alignAccFollowNode1" presStyleIdx="1" presStyleCnt="4" custScaleY="99761" custLinFactNeighborX="-2135" custLinFactNeighborY="614">
        <dgm:presLayoutVars>
          <dgm:bulletEnabled val="1"/>
        </dgm:presLayoutVars>
      </dgm:prSet>
      <dgm:spPr/>
    </dgm:pt>
    <dgm:pt modelId="{D621F3F1-D65B-4926-9AD0-C6191FA3DFA3}" type="pres">
      <dgm:prSet presAssocID="{8B5ED493-A0E6-4F5F-AE99-D7150E21DE9B}" presName="space" presStyleCnt="0"/>
      <dgm:spPr/>
    </dgm:pt>
    <dgm:pt modelId="{705604ED-F80A-45F5-9F76-085DB93DEC6C}" type="pres">
      <dgm:prSet presAssocID="{5B346864-BDF2-4B8D-897B-CBCEB579D436}" presName="composite" presStyleCnt="0"/>
      <dgm:spPr/>
    </dgm:pt>
    <dgm:pt modelId="{E41A6690-E4DF-4662-B746-A8E5F82A2C98}" type="pres">
      <dgm:prSet presAssocID="{5B346864-BDF2-4B8D-897B-CBCEB579D436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E84CEFF9-4390-497C-9DFB-0907C5F08D5C}" type="pres">
      <dgm:prSet presAssocID="{5B346864-BDF2-4B8D-897B-CBCEB579D436}" presName="desTx" presStyleLbl="alignAccFollowNode1" presStyleIdx="2" presStyleCnt="4">
        <dgm:presLayoutVars>
          <dgm:bulletEnabled val="1"/>
        </dgm:presLayoutVars>
      </dgm:prSet>
      <dgm:spPr/>
    </dgm:pt>
    <dgm:pt modelId="{8F4E251A-1DC0-4C5E-B47C-8B09599A469C}" type="pres">
      <dgm:prSet presAssocID="{98CCF652-7E9B-42B9-A231-9DC33BB295DD}" presName="space" presStyleCnt="0"/>
      <dgm:spPr/>
    </dgm:pt>
    <dgm:pt modelId="{4DEDD177-A8E9-43C4-9186-93BFEC19DDEA}" type="pres">
      <dgm:prSet presAssocID="{70AE374C-AA25-40CC-B55D-B354FEADF648}" presName="composite" presStyleCnt="0"/>
      <dgm:spPr/>
    </dgm:pt>
    <dgm:pt modelId="{182DC995-E35F-4420-B44A-85EB994BEB03}" type="pres">
      <dgm:prSet presAssocID="{70AE374C-AA25-40CC-B55D-B354FEADF648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BE3F4E9D-FC5F-43CE-87A1-66D2B90C6DD1}" type="pres">
      <dgm:prSet presAssocID="{70AE374C-AA25-40CC-B55D-B354FEADF648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23F31B07-A7FF-4C10-8EE1-2863F05F7799}" srcId="{B89FACC3-15D1-47EA-84E0-ABF9976ED24B}" destId="{FFBB8377-1729-4B05-94A0-2F1893D8EC6F}" srcOrd="1" destOrd="0" parTransId="{6EFC8205-82B5-4A5F-BA89-B92CA9BF82F2}" sibTransId="{8AF552F2-B3F8-4767-B83B-E167511EAED2}"/>
    <dgm:cxn modelId="{6CF2651A-D864-4AC0-A1A8-1A0713D01733}" type="presOf" srcId="{DEE85E1D-8E40-46B5-8C3F-2B6B89828A24}" destId="{E84CEFF9-4390-497C-9DFB-0907C5F08D5C}" srcOrd="0" destOrd="1" presId="urn:microsoft.com/office/officeart/2005/8/layout/hList1"/>
    <dgm:cxn modelId="{A6902720-E492-477E-B18E-D1942AE02B50}" srcId="{5B346864-BDF2-4B8D-897B-CBCEB579D436}" destId="{DEE85E1D-8E40-46B5-8C3F-2B6B89828A24}" srcOrd="1" destOrd="0" parTransId="{595E6F4A-7521-431A-92B6-7AB78D85113F}" sibTransId="{FC05C284-6134-484C-A3A9-CC7270CB55A7}"/>
    <dgm:cxn modelId="{FB018A21-20B1-4182-9371-7275B4E797D7}" type="presOf" srcId="{996767A6-BDA1-4509-8E0F-CF6718A95426}" destId="{17A1FF70-41A6-4060-9222-754E8ADE4725}" srcOrd="0" destOrd="4" presId="urn:microsoft.com/office/officeart/2005/8/layout/hList1"/>
    <dgm:cxn modelId="{FBC6B82A-7437-419E-B1C5-7D9E5BF396B6}" type="presOf" srcId="{E3127018-9D58-49A9-9FB3-E2A006786876}" destId="{17A1FF70-41A6-4060-9222-754E8ADE4725}" srcOrd="0" destOrd="3" presId="urn:microsoft.com/office/officeart/2005/8/layout/hList1"/>
    <dgm:cxn modelId="{003A452D-CE12-4EC4-BC8E-64C5F866BED4}" srcId="{7D474F16-112F-4D39-8DE0-4F56AACB2701}" destId="{5B346864-BDF2-4B8D-897B-CBCEB579D436}" srcOrd="2" destOrd="0" parTransId="{E2EBC533-B0A6-4F6A-B499-EC9506209853}" sibTransId="{98CCF652-7E9B-42B9-A231-9DC33BB295DD}"/>
    <dgm:cxn modelId="{37FEF02F-AC00-437A-9423-97242542BAC1}" type="presOf" srcId="{5B346864-BDF2-4B8D-897B-CBCEB579D436}" destId="{E41A6690-E4DF-4662-B746-A8E5F82A2C98}" srcOrd="0" destOrd="0" presId="urn:microsoft.com/office/officeart/2005/8/layout/hList1"/>
    <dgm:cxn modelId="{15DC6B37-FE8C-490D-8310-35E54543CD03}" srcId="{5B346864-BDF2-4B8D-897B-CBCEB579D436}" destId="{F5B8B62C-395A-44CC-A7FE-F1E368EF7FE2}" srcOrd="0" destOrd="0" parTransId="{5DFA6D12-5A89-45C6-97D1-36FA3D99DC2C}" sibTransId="{7DA51722-92FB-4CB4-9216-12A75451F622}"/>
    <dgm:cxn modelId="{E8AF0545-9949-4EB4-B221-DFE38EB6B5A9}" srcId="{70AE374C-AA25-40CC-B55D-B354FEADF648}" destId="{D7E3787B-B026-4F5A-9AFC-3DA7375A7505}" srcOrd="1" destOrd="0" parTransId="{80E692BA-A2EF-407E-99FA-82D43E408541}" sibTransId="{B8F18A41-0830-49D3-B314-D5FF818BCD8D}"/>
    <dgm:cxn modelId="{5064DB47-CDC4-4F3E-8EBE-B5B31FF43AE9}" type="presOf" srcId="{234FABC4-E3F0-4D43-A637-82E41156D208}" destId="{17A1FF70-41A6-4060-9222-754E8ADE4725}" srcOrd="0" destOrd="2" presId="urn:microsoft.com/office/officeart/2005/8/layout/hList1"/>
    <dgm:cxn modelId="{30E3D94D-F72F-49DC-884E-79E969C9EFDF}" type="presOf" srcId="{39C361C6-A8AA-4A60-8533-6B363BCED398}" destId="{17A1FF70-41A6-4060-9222-754E8ADE4725}" srcOrd="0" destOrd="0" presId="urn:microsoft.com/office/officeart/2005/8/layout/hList1"/>
    <dgm:cxn modelId="{91ED2953-2318-48D9-99D1-2C9E3C88C233}" srcId="{B89FACC3-15D1-47EA-84E0-ABF9976ED24B}" destId="{234FABC4-E3F0-4D43-A637-82E41156D208}" srcOrd="2" destOrd="0" parTransId="{4633620F-0CA9-4864-B44C-02C166490171}" sibTransId="{2A9DD73A-E205-4787-905D-9AF517219243}"/>
    <dgm:cxn modelId="{44FA2B5A-4D6B-4552-B2B6-3C4EC7706F4A}" type="presOf" srcId="{70AE374C-AA25-40CC-B55D-B354FEADF648}" destId="{182DC995-E35F-4420-B44A-85EB994BEB03}" srcOrd="0" destOrd="0" presId="urn:microsoft.com/office/officeart/2005/8/layout/hList1"/>
    <dgm:cxn modelId="{B539125D-CF17-4251-A461-1B07B26B9386}" type="presOf" srcId="{7D474F16-112F-4D39-8DE0-4F56AACB2701}" destId="{00E31342-EF14-4364-BEAF-D3F483BF351F}" srcOrd="0" destOrd="0" presId="urn:microsoft.com/office/officeart/2005/8/layout/hList1"/>
    <dgm:cxn modelId="{808ED167-2C33-480C-A993-DAD6841A4EB6}" srcId="{4AD8A4DF-7C77-4BF9-B051-0E1688FB5A89}" destId="{A64BAD16-CC77-474F-8013-7F2C2D8ED73A}" srcOrd="0" destOrd="0" parTransId="{BDB7BF10-84BE-40D9-A909-E09887B62524}" sibTransId="{8E4F5C5F-80A5-4ED6-8E63-168C2206B6E5}"/>
    <dgm:cxn modelId="{E805566C-68AF-4E22-B89C-C641C42463F8}" type="presOf" srcId="{4AD8A4DF-7C77-4BF9-B051-0E1688FB5A89}" destId="{631C7BF3-9A68-41AE-B2A4-DCD4DD5B55E5}" srcOrd="0" destOrd="0" presId="urn:microsoft.com/office/officeart/2005/8/layout/hList1"/>
    <dgm:cxn modelId="{1A404B7A-63FD-4A16-90EE-BACBB63051B3}" type="presOf" srcId="{A64BAD16-CC77-474F-8013-7F2C2D8ED73A}" destId="{60D5B7D4-C4E9-47DA-A2B9-E25AB2E92D5C}" srcOrd="0" destOrd="0" presId="urn:microsoft.com/office/officeart/2005/8/layout/hList1"/>
    <dgm:cxn modelId="{90F2DC82-FF0D-40AD-8F0E-E7523CB623C5}" srcId="{7D474F16-112F-4D39-8DE0-4F56AACB2701}" destId="{B89FACC3-15D1-47EA-84E0-ABF9976ED24B}" srcOrd="0" destOrd="0" parTransId="{B4CF23E2-C7E2-48A2-9C64-0E2CB0E5BC7B}" sibTransId="{FBB035DF-AEFC-4E07-9201-B47AB1100CE7}"/>
    <dgm:cxn modelId="{16B2C9A9-33AD-4F6B-9F72-9C4A30B49782}" srcId="{7D474F16-112F-4D39-8DE0-4F56AACB2701}" destId="{4AD8A4DF-7C77-4BF9-B051-0E1688FB5A89}" srcOrd="1" destOrd="0" parTransId="{3DB3D226-9101-415C-9399-814E9956D461}" sibTransId="{8B5ED493-A0E6-4F5F-AE99-D7150E21DE9B}"/>
    <dgm:cxn modelId="{51E3FEAE-1710-4B6B-9CF2-9F463FE77534}" type="presOf" srcId="{F5B8B62C-395A-44CC-A7FE-F1E368EF7FE2}" destId="{E84CEFF9-4390-497C-9DFB-0907C5F08D5C}" srcOrd="0" destOrd="0" presId="urn:microsoft.com/office/officeart/2005/8/layout/hList1"/>
    <dgm:cxn modelId="{627489C8-8669-42FD-A402-E5065C1CE770}" srcId="{B89FACC3-15D1-47EA-84E0-ABF9976ED24B}" destId="{E3127018-9D58-49A9-9FB3-E2A006786876}" srcOrd="3" destOrd="0" parTransId="{C35D5B5E-5ABE-44E5-AFF2-E3BFC73DA998}" sibTransId="{444081B9-8348-4136-8603-6BC55425E4D7}"/>
    <dgm:cxn modelId="{4BEC81CC-E802-4B23-9823-E649C4CE79F0}" type="presOf" srcId="{2AA97DE3-3506-45D0-B329-E181BB0A13A5}" destId="{BE3F4E9D-FC5F-43CE-87A1-66D2B90C6DD1}" srcOrd="0" destOrd="0" presId="urn:microsoft.com/office/officeart/2005/8/layout/hList1"/>
    <dgm:cxn modelId="{493F2BD0-515D-4F16-AD43-EB258F8A2E13}" srcId="{70AE374C-AA25-40CC-B55D-B354FEADF648}" destId="{2AA97DE3-3506-45D0-B329-E181BB0A13A5}" srcOrd="0" destOrd="0" parTransId="{98B34CC1-91C6-4538-902A-B69D978E770C}" sibTransId="{A76654B1-24A5-4546-A29C-F1C721C45302}"/>
    <dgm:cxn modelId="{ADC4A5D1-E0CC-4511-9FC0-5C43EE455EFF}" srcId="{7D474F16-112F-4D39-8DE0-4F56AACB2701}" destId="{70AE374C-AA25-40CC-B55D-B354FEADF648}" srcOrd="3" destOrd="0" parTransId="{6976D417-5B42-4F63-AAA1-648D126D5407}" sibTransId="{A10A0BB5-EFB2-45E1-B4F1-C720A68207DC}"/>
    <dgm:cxn modelId="{3873E5D2-6022-47C8-9963-E54876CAD976}" type="presOf" srcId="{B89FACC3-15D1-47EA-84E0-ABF9976ED24B}" destId="{268508AC-2DD8-4229-81A2-D741DEE5AB40}" srcOrd="0" destOrd="0" presId="urn:microsoft.com/office/officeart/2005/8/layout/hList1"/>
    <dgm:cxn modelId="{21CFEED9-8DF1-413B-BA3D-144C4EF302E9}" srcId="{B89FACC3-15D1-47EA-84E0-ABF9976ED24B}" destId="{996767A6-BDA1-4509-8E0F-CF6718A95426}" srcOrd="4" destOrd="0" parTransId="{1AEEE485-AD1B-4F8A-82D9-E8F9DF545CA3}" sibTransId="{E752D978-6DA5-4CDA-89B8-B1A8AD043FB0}"/>
    <dgm:cxn modelId="{CA40BADC-C52B-4444-96A9-0036D4C33705}" type="presOf" srcId="{FFBB8377-1729-4B05-94A0-2F1893D8EC6F}" destId="{17A1FF70-41A6-4060-9222-754E8ADE4725}" srcOrd="0" destOrd="1" presId="urn:microsoft.com/office/officeart/2005/8/layout/hList1"/>
    <dgm:cxn modelId="{EB6784F0-A2E3-4BD8-8C13-5A9F8545F482}" type="presOf" srcId="{D7E3787B-B026-4F5A-9AFC-3DA7375A7505}" destId="{BE3F4E9D-FC5F-43CE-87A1-66D2B90C6DD1}" srcOrd="0" destOrd="1" presId="urn:microsoft.com/office/officeart/2005/8/layout/hList1"/>
    <dgm:cxn modelId="{3D8E29F3-22E1-490F-BD34-87E34586D378}" srcId="{B89FACC3-15D1-47EA-84E0-ABF9976ED24B}" destId="{39C361C6-A8AA-4A60-8533-6B363BCED398}" srcOrd="0" destOrd="0" parTransId="{DC2F1459-2CA3-4852-ACD9-34B137CAEAD8}" sibTransId="{F5BAEE7C-A4E6-49BF-AA10-4C34A46EEE9D}"/>
    <dgm:cxn modelId="{44C997BF-D338-478E-96A9-99DA71914994}" type="presParOf" srcId="{00E31342-EF14-4364-BEAF-D3F483BF351F}" destId="{A51C8FD6-96C9-4FB7-B6D7-A2C9142A585E}" srcOrd="0" destOrd="0" presId="urn:microsoft.com/office/officeart/2005/8/layout/hList1"/>
    <dgm:cxn modelId="{D9E0D222-AB38-420B-99A9-A16FA8F9B464}" type="presParOf" srcId="{A51C8FD6-96C9-4FB7-B6D7-A2C9142A585E}" destId="{268508AC-2DD8-4229-81A2-D741DEE5AB40}" srcOrd="0" destOrd="0" presId="urn:microsoft.com/office/officeart/2005/8/layout/hList1"/>
    <dgm:cxn modelId="{801DE200-4A88-4BC2-8C39-DA3B681A963D}" type="presParOf" srcId="{A51C8FD6-96C9-4FB7-B6D7-A2C9142A585E}" destId="{17A1FF70-41A6-4060-9222-754E8ADE4725}" srcOrd="1" destOrd="0" presId="urn:microsoft.com/office/officeart/2005/8/layout/hList1"/>
    <dgm:cxn modelId="{28A25ADA-F57E-46D0-B9D5-1C25C185366C}" type="presParOf" srcId="{00E31342-EF14-4364-BEAF-D3F483BF351F}" destId="{9D3F0D35-F511-4B58-9422-774F21C67EE0}" srcOrd="1" destOrd="0" presId="urn:microsoft.com/office/officeart/2005/8/layout/hList1"/>
    <dgm:cxn modelId="{E17D40BD-6A80-4351-BE1D-A8B749D893C3}" type="presParOf" srcId="{00E31342-EF14-4364-BEAF-D3F483BF351F}" destId="{F9B7C36C-11D1-4B62-9A83-B5A85D4AAACE}" srcOrd="2" destOrd="0" presId="urn:microsoft.com/office/officeart/2005/8/layout/hList1"/>
    <dgm:cxn modelId="{2533E961-4370-4EEA-BA0A-D362D7CBD6C3}" type="presParOf" srcId="{F9B7C36C-11D1-4B62-9A83-B5A85D4AAACE}" destId="{631C7BF3-9A68-41AE-B2A4-DCD4DD5B55E5}" srcOrd="0" destOrd="0" presId="urn:microsoft.com/office/officeart/2005/8/layout/hList1"/>
    <dgm:cxn modelId="{06D12828-6395-40E0-BC38-4DCECEBD5006}" type="presParOf" srcId="{F9B7C36C-11D1-4B62-9A83-B5A85D4AAACE}" destId="{60D5B7D4-C4E9-47DA-A2B9-E25AB2E92D5C}" srcOrd="1" destOrd="0" presId="urn:microsoft.com/office/officeart/2005/8/layout/hList1"/>
    <dgm:cxn modelId="{09D0F8C2-17F7-4696-8272-AFF73A693185}" type="presParOf" srcId="{00E31342-EF14-4364-BEAF-D3F483BF351F}" destId="{D621F3F1-D65B-4926-9AD0-C6191FA3DFA3}" srcOrd="3" destOrd="0" presId="urn:microsoft.com/office/officeart/2005/8/layout/hList1"/>
    <dgm:cxn modelId="{368716D4-8C1A-46B7-8C04-8C1DEED984A9}" type="presParOf" srcId="{00E31342-EF14-4364-BEAF-D3F483BF351F}" destId="{705604ED-F80A-45F5-9F76-085DB93DEC6C}" srcOrd="4" destOrd="0" presId="urn:microsoft.com/office/officeart/2005/8/layout/hList1"/>
    <dgm:cxn modelId="{431FF408-AF5D-45A7-99AA-9A29F5750FFE}" type="presParOf" srcId="{705604ED-F80A-45F5-9F76-085DB93DEC6C}" destId="{E41A6690-E4DF-4662-B746-A8E5F82A2C98}" srcOrd="0" destOrd="0" presId="urn:microsoft.com/office/officeart/2005/8/layout/hList1"/>
    <dgm:cxn modelId="{0CD0BE4A-2AEA-4988-B567-95622E7006F6}" type="presParOf" srcId="{705604ED-F80A-45F5-9F76-085DB93DEC6C}" destId="{E84CEFF9-4390-497C-9DFB-0907C5F08D5C}" srcOrd="1" destOrd="0" presId="urn:microsoft.com/office/officeart/2005/8/layout/hList1"/>
    <dgm:cxn modelId="{EEAB35D8-BA2A-47F2-AA9E-993CA4DFDC5F}" type="presParOf" srcId="{00E31342-EF14-4364-BEAF-D3F483BF351F}" destId="{8F4E251A-1DC0-4C5E-B47C-8B09599A469C}" srcOrd="5" destOrd="0" presId="urn:microsoft.com/office/officeart/2005/8/layout/hList1"/>
    <dgm:cxn modelId="{5A403C36-0FCC-4690-9C3F-C62FE8083DC1}" type="presParOf" srcId="{00E31342-EF14-4364-BEAF-D3F483BF351F}" destId="{4DEDD177-A8E9-43C4-9186-93BFEC19DDEA}" srcOrd="6" destOrd="0" presId="urn:microsoft.com/office/officeart/2005/8/layout/hList1"/>
    <dgm:cxn modelId="{F274DB64-DCFC-43DE-AE83-7F07250122CF}" type="presParOf" srcId="{4DEDD177-A8E9-43C4-9186-93BFEC19DDEA}" destId="{182DC995-E35F-4420-B44A-85EB994BEB03}" srcOrd="0" destOrd="0" presId="urn:microsoft.com/office/officeart/2005/8/layout/hList1"/>
    <dgm:cxn modelId="{32CF216F-BE24-460D-B7FE-D8C6F694D3D0}" type="presParOf" srcId="{4DEDD177-A8E9-43C4-9186-93BFEC19DDEA}" destId="{BE3F4E9D-FC5F-43CE-87A1-66D2B90C6DD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8BF3122-745A-44A8-9A65-4277CE1F84BA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E2F2AABB-607F-4ED5-AD7C-52CDCF8F5ADF}">
      <dgm:prSet phldrT="[Text]" custT="1"/>
      <dgm:spPr/>
      <dgm:t>
        <a:bodyPr/>
        <a:lstStyle/>
        <a:p>
          <a:r>
            <a:rPr lang="hy-AM" sz="1600" dirty="0"/>
            <a:t>Ի՞նչ</a:t>
          </a:r>
          <a:endParaRPr lang="de-DE" sz="1600" dirty="0"/>
        </a:p>
      </dgm:t>
    </dgm:pt>
    <dgm:pt modelId="{F19C7E7D-0D79-4855-91EE-6B1B4B934257}" type="parTrans" cxnId="{29EFA74B-98AE-4E2F-ACCF-4AE9A296462E}">
      <dgm:prSet/>
      <dgm:spPr/>
      <dgm:t>
        <a:bodyPr/>
        <a:lstStyle/>
        <a:p>
          <a:endParaRPr lang="de-DE"/>
        </a:p>
      </dgm:t>
    </dgm:pt>
    <dgm:pt modelId="{6FD66186-01D1-411E-BEE7-48626912935B}" type="sibTrans" cxnId="{29EFA74B-98AE-4E2F-ACCF-4AE9A296462E}">
      <dgm:prSet/>
      <dgm:spPr/>
      <dgm:t>
        <a:bodyPr/>
        <a:lstStyle/>
        <a:p>
          <a:endParaRPr lang="de-DE"/>
        </a:p>
      </dgm:t>
    </dgm:pt>
    <dgm:pt modelId="{E8F12103-D0E2-445D-AA21-4C8EB092CD34}">
      <dgm:prSet phldrT="[Text]" custT="1"/>
      <dgm:spPr/>
      <dgm:t>
        <a:bodyPr/>
        <a:lstStyle/>
        <a:p>
          <a:r>
            <a:rPr lang="de-DE" sz="1400" dirty="0"/>
            <a:t>Բովանդակությունը բաժանվում է երկու թեմայի </a:t>
          </a:r>
        </a:p>
      </dgm:t>
    </dgm:pt>
    <dgm:pt modelId="{95C0EC4C-EC84-45EC-A9FF-A1FDCA061523}" type="parTrans" cxnId="{8D05C61A-29B2-4836-9940-E4FD06E1791D}">
      <dgm:prSet/>
      <dgm:spPr/>
      <dgm:t>
        <a:bodyPr/>
        <a:lstStyle/>
        <a:p>
          <a:endParaRPr lang="de-DE"/>
        </a:p>
      </dgm:t>
    </dgm:pt>
    <dgm:pt modelId="{FC3FCAC7-2912-44FC-AAD9-7EB2209F306E}" type="sibTrans" cxnId="{8D05C61A-29B2-4836-9940-E4FD06E1791D}">
      <dgm:prSet/>
      <dgm:spPr/>
      <dgm:t>
        <a:bodyPr/>
        <a:lstStyle/>
        <a:p>
          <a:endParaRPr lang="de-DE"/>
        </a:p>
      </dgm:t>
    </dgm:pt>
    <dgm:pt modelId="{CE7994F3-8842-4E5F-B43F-35F51213F2C2}">
      <dgm:prSet phldrT="[Text]" custT="1"/>
      <dgm:spPr/>
      <dgm:t>
        <a:bodyPr/>
        <a:lstStyle/>
        <a:p>
          <a:r>
            <a:rPr lang="hy-AM" sz="1600" dirty="0"/>
            <a:t>Ինչպե՞ս</a:t>
          </a:r>
          <a:endParaRPr lang="de-DE" sz="1600" dirty="0"/>
        </a:p>
      </dgm:t>
    </dgm:pt>
    <dgm:pt modelId="{577CD95E-2F58-4287-B646-ED0C53219A35}" type="parTrans" cxnId="{C89C259F-F808-47AF-B82D-1A379937B762}">
      <dgm:prSet/>
      <dgm:spPr/>
      <dgm:t>
        <a:bodyPr/>
        <a:lstStyle/>
        <a:p>
          <a:endParaRPr lang="de-DE"/>
        </a:p>
      </dgm:t>
    </dgm:pt>
    <dgm:pt modelId="{8A29124C-00E0-4AAD-83DD-8A439291024F}" type="sibTrans" cxnId="{C89C259F-F808-47AF-B82D-1A379937B762}">
      <dgm:prSet/>
      <dgm:spPr/>
      <dgm:t>
        <a:bodyPr/>
        <a:lstStyle/>
        <a:p>
          <a:endParaRPr lang="de-DE"/>
        </a:p>
      </dgm:t>
    </dgm:pt>
    <dgm:pt modelId="{72FADB09-3909-45E2-951B-D2EC2651A30F}">
      <dgm:prSet phldrT="[Text]" custT="1"/>
      <dgm:spPr/>
      <dgm:t>
        <a:bodyPr/>
        <a:lstStyle/>
        <a:p>
          <a:r>
            <a:rPr lang="de-DE" sz="1400" dirty="0"/>
            <a:t>Փոքր խմբերը մեկին ուղարկում են սովորելու թեմայի վերաբերյալ մյուս խմբերի ներկայացուցիչների հետ</a:t>
          </a:r>
        </a:p>
      </dgm:t>
    </dgm:pt>
    <dgm:pt modelId="{197661B2-A3C6-4C8A-BCA4-ACA4A8562251}" type="parTrans" cxnId="{3E4FBDB9-47F8-47CF-9E34-DBA26A521C5B}">
      <dgm:prSet/>
      <dgm:spPr/>
      <dgm:t>
        <a:bodyPr/>
        <a:lstStyle/>
        <a:p>
          <a:endParaRPr lang="de-DE"/>
        </a:p>
      </dgm:t>
    </dgm:pt>
    <dgm:pt modelId="{C3034D55-04E5-461B-AF40-B278A79C6F8F}" type="sibTrans" cxnId="{3E4FBDB9-47F8-47CF-9E34-DBA26A521C5B}">
      <dgm:prSet/>
      <dgm:spPr/>
      <dgm:t>
        <a:bodyPr/>
        <a:lstStyle/>
        <a:p>
          <a:endParaRPr lang="de-DE"/>
        </a:p>
      </dgm:t>
    </dgm:pt>
    <dgm:pt modelId="{851BC891-1619-4907-885F-C019E6E4052C}">
      <dgm:prSet phldrT="[Text]" custT="1"/>
      <dgm:spPr/>
      <dgm:t>
        <a:bodyPr/>
        <a:lstStyle/>
        <a:p>
          <a:r>
            <a:rPr lang="hy-AM" sz="1600" dirty="0"/>
            <a:t>Տարբերակ</a:t>
          </a:r>
          <a:r>
            <a:rPr lang="de-DE" sz="1600" dirty="0"/>
            <a:t>s</a:t>
          </a:r>
        </a:p>
      </dgm:t>
    </dgm:pt>
    <dgm:pt modelId="{0FE1406C-65D3-4984-8115-B99398E49E51}" type="parTrans" cxnId="{34A809E1-E757-4E7C-B522-F1BF9F60277E}">
      <dgm:prSet/>
      <dgm:spPr/>
      <dgm:t>
        <a:bodyPr/>
        <a:lstStyle/>
        <a:p>
          <a:endParaRPr lang="de-DE"/>
        </a:p>
      </dgm:t>
    </dgm:pt>
    <dgm:pt modelId="{B2FC497E-8EC7-4EF0-9BE1-1A05ABAA8F09}" type="sibTrans" cxnId="{34A809E1-E757-4E7C-B522-F1BF9F60277E}">
      <dgm:prSet/>
      <dgm:spPr/>
      <dgm:t>
        <a:bodyPr/>
        <a:lstStyle/>
        <a:p>
          <a:endParaRPr lang="de-DE"/>
        </a:p>
      </dgm:t>
    </dgm:pt>
    <dgm:pt modelId="{D6BA0788-E491-495A-9585-C878DCE3563C}">
      <dgm:prSet phldrT="[Text]" custT="1"/>
      <dgm:spPr/>
      <dgm:t>
        <a:bodyPr/>
        <a:lstStyle/>
        <a:p>
          <a:r>
            <a:rPr lang="de-DE" sz="1400" dirty="0"/>
            <a:t> Ավելացնել կատարողականի վերաբերյալ վերլուծություն</a:t>
          </a:r>
        </a:p>
      </dgm:t>
    </dgm:pt>
    <dgm:pt modelId="{83D775A0-0E32-43A2-A672-A164FABF0596}" type="parTrans" cxnId="{94F9FF2D-D156-4BDE-A0DD-A0741A70FC92}">
      <dgm:prSet/>
      <dgm:spPr/>
      <dgm:t>
        <a:bodyPr/>
        <a:lstStyle/>
        <a:p>
          <a:endParaRPr lang="de-DE"/>
        </a:p>
      </dgm:t>
    </dgm:pt>
    <dgm:pt modelId="{8F8BAC01-9216-488F-99AC-82FA75317F88}" type="sibTrans" cxnId="{94F9FF2D-D156-4BDE-A0DD-A0741A70FC92}">
      <dgm:prSet/>
      <dgm:spPr/>
      <dgm:t>
        <a:bodyPr/>
        <a:lstStyle/>
        <a:p>
          <a:endParaRPr lang="de-DE"/>
        </a:p>
      </dgm:t>
    </dgm:pt>
    <dgm:pt modelId="{22A4B5E7-5665-4116-B3AC-CF0670CB023B}">
      <dgm:prSet phldrT="[Text]" custT="1"/>
      <dgm:spPr/>
      <dgm:t>
        <a:bodyPr/>
        <a:lstStyle/>
        <a:p>
          <a:r>
            <a:rPr lang="de-DE" sz="1400" dirty="0"/>
            <a:t>Փոքր խմբերի դեպքում պետք է ներկայացուցիչների կամ զույգերի թիվը կրկնապատկել</a:t>
          </a:r>
        </a:p>
      </dgm:t>
    </dgm:pt>
    <dgm:pt modelId="{B55A4B4A-0E11-4C15-9BA7-4FF881B8C974}" type="parTrans" cxnId="{3D533A91-7FBC-4DAA-8819-522F985CB7AD}">
      <dgm:prSet/>
      <dgm:spPr/>
      <dgm:t>
        <a:bodyPr/>
        <a:lstStyle/>
        <a:p>
          <a:endParaRPr lang="de-DE"/>
        </a:p>
      </dgm:t>
    </dgm:pt>
    <dgm:pt modelId="{D941D653-9C53-4F12-99F6-AF6FFF62BFB4}" type="sibTrans" cxnId="{3D533A91-7FBC-4DAA-8819-522F985CB7AD}">
      <dgm:prSet/>
      <dgm:spPr/>
      <dgm:t>
        <a:bodyPr/>
        <a:lstStyle/>
        <a:p>
          <a:endParaRPr lang="de-DE"/>
        </a:p>
      </dgm:t>
    </dgm:pt>
    <dgm:pt modelId="{7A59C9AB-AED4-4F0F-AE6F-207FE5AD2B3D}">
      <dgm:prSet phldrT="[Text]" custT="1"/>
      <dgm:spPr/>
      <dgm:t>
        <a:bodyPr/>
        <a:lstStyle/>
        <a:p>
          <a:r>
            <a:rPr lang="de-DE" sz="1400" dirty="0"/>
            <a:t>Մասնակիցները հանդես են գալիս որպես սովորողներ և ուսուցիչներ</a:t>
          </a:r>
        </a:p>
      </dgm:t>
    </dgm:pt>
    <dgm:pt modelId="{C6DEB7C6-4D6F-4873-AC91-E99F00083641}" type="sibTrans" cxnId="{9DAD349B-5F47-4F98-B6E5-C6AE86F0B833}">
      <dgm:prSet/>
      <dgm:spPr/>
      <dgm:t>
        <a:bodyPr/>
        <a:lstStyle/>
        <a:p>
          <a:endParaRPr lang="de-DE"/>
        </a:p>
      </dgm:t>
    </dgm:pt>
    <dgm:pt modelId="{CA8826EE-AA0F-4E54-B38A-03FA328CFF25}" type="parTrans" cxnId="{9DAD349B-5F47-4F98-B6E5-C6AE86F0B833}">
      <dgm:prSet/>
      <dgm:spPr/>
      <dgm:t>
        <a:bodyPr/>
        <a:lstStyle/>
        <a:p>
          <a:endParaRPr lang="de-DE"/>
        </a:p>
      </dgm:t>
    </dgm:pt>
    <dgm:pt modelId="{655D5CB6-BD18-4300-B0AD-C51A8D81CB6E}">
      <dgm:prSet phldrT="[Text]" custT="1"/>
      <dgm:spPr/>
      <dgm:t>
        <a:bodyPr/>
        <a:lstStyle/>
        <a:p>
          <a:r>
            <a:rPr lang="hy-AM" sz="1600" dirty="0"/>
            <a:t>Ե՞րբ</a:t>
          </a:r>
          <a:endParaRPr lang="de-DE" sz="1600" dirty="0"/>
        </a:p>
      </dgm:t>
    </dgm:pt>
    <dgm:pt modelId="{3F785F61-A593-48F1-9E36-C633FABA8CB1}" type="parTrans" cxnId="{F067DFCD-5057-467A-824C-9B78CCE40165}">
      <dgm:prSet/>
      <dgm:spPr/>
      <dgm:t>
        <a:bodyPr/>
        <a:lstStyle/>
        <a:p>
          <a:endParaRPr lang="de-DE"/>
        </a:p>
      </dgm:t>
    </dgm:pt>
    <dgm:pt modelId="{C717DCB0-A222-4B55-B232-01B602453B41}" type="sibTrans" cxnId="{F067DFCD-5057-467A-824C-9B78CCE40165}">
      <dgm:prSet/>
      <dgm:spPr/>
      <dgm:t>
        <a:bodyPr/>
        <a:lstStyle/>
        <a:p>
          <a:endParaRPr lang="de-DE"/>
        </a:p>
      </dgm:t>
    </dgm:pt>
    <dgm:pt modelId="{1CD06FD1-F422-456B-BB50-514037DB1B14}">
      <dgm:prSet phldrT="[Text]" custT="1"/>
      <dgm:spPr/>
      <dgm:t>
        <a:bodyPr/>
        <a:lstStyle/>
        <a:p>
          <a:r>
            <a:rPr lang="de-DE" sz="1400" dirty="0"/>
            <a:t>Կիրառեք այն՝ ուսանոների դերը որպես ուսուցիչ խթանելու նպատակով</a:t>
          </a:r>
        </a:p>
      </dgm:t>
    </dgm:pt>
    <dgm:pt modelId="{5859BA0E-433C-4D5C-B9AB-C5664EA7DC5E}" type="parTrans" cxnId="{C105D6F6-C60C-403A-8587-84BE62DD2F57}">
      <dgm:prSet/>
      <dgm:spPr/>
      <dgm:t>
        <a:bodyPr/>
        <a:lstStyle/>
        <a:p>
          <a:endParaRPr lang="de-DE"/>
        </a:p>
      </dgm:t>
    </dgm:pt>
    <dgm:pt modelId="{D2BB99C0-141A-48A7-A376-530498AE0ACE}" type="sibTrans" cxnId="{C105D6F6-C60C-403A-8587-84BE62DD2F57}">
      <dgm:prSet/>
      <dgm:spPr/>
      <dgm:t>
        <a:bodyPr/>
        <a:lstStyle/>
        <a:p>
          <a:endParaRPr lang="de-DE"/>
        </a:p>
      </dgm:t>
    </dgm:pt>
    <dgm:pt modelId="{8C632A2C-480F-43C5-AF18-C050C9939425}">
      <dgm:prSet phldrT="[Text]" custT="1"/>
      <dgm:spPr/>
      <dgm:t>
        <a:bodyPr/>
        <a:lstStyle/>
        <a:p>
          <a:r>
            <a:rPr lang="hy-AM" sz="1400" b="1" dirty="0"/>
            <a:t>Խումբ՝</a:t>
          </a:r>
          <a:r>
            <a:rPr lang="de-DE" sz="1400" dirty="0"/>
            <a:t> 10-30 անձ</a:t>
          </a:r>
        </a:p>
      </dgm:t>
    </dgm:pt>
    <dgm:pt modelId="{754D3074-AD47-4DA5-B976-FC34DA26995A}" type="parTrans" cxnId="{72CAC4BB-486F-4460-AB0E-6FEA3F5325B8}">
      <dgm:prSet/>
      <dgm:spPr/>
      <dgm:t>
        <a:bodyPr/>
        <a:lstStyle/>
        <a:p>
          <a:endParaRPr lang="de-DE"/>
        </a:p>
      </dgm:t>
    </dgm:pt>
    <dgm:pt modelId="{37309AF6-BE42-4CC2-8F0A-223397D1D2A2}" type="sibTrans" cxnId="{72CAC4BB-486F-4460-AB0E-6FEA3F5325B8}">
      <dgm:prSet/>
      <dgm:spPr/>
      <dgm:t>
        <a:bodyPr/>
        <a:lstStyle/>
        <a:p>
          <a:endParaRPr lang="de-DE"/>
        </a:p>
      </dgm:t>
    </dgm:pt>
    <dgm:pt modelId="{0661772F-C49D-4493-85E0-660E59892B68}">
      <dgm:prSet phldrT="[Text]" custT="1"/>
      <dgm:spPr/>
      <dgm:t>
        <a:bodyPr/>
        <a:lstStyle/>
        <a:p>
          <a:r>
            <a:rPr lang="hy-AM" sz="1400" b="1" dirty="0"/>
            <a:t>Ժամանակ՝</a:t>
          </a:r>
          <a:r>
            <a:rPr lang="de-DE" sz="1400" dirty="0"/>
            <a:t> </a:t>
          </a:r>
          <a:r>
            <a:rPr lang="hy-AM" sz="1400" dirty="0"/>
            <a:t>նվազագույնը</a:t>
          </a:r>
          <a:r>
            <a:rPr lang="de-DE" sz="1400" dirty="0"/>
            <a:t>45 </a:t>
          </a:r>
          <a:r>
            <a:rPr lang="hy-AM" sz="1400" dirty="0"/>
            <a:t>ր.</a:t>
          </a:r>
          <a:endParaRPr lang="de-DE" sz="1400" dirty="0"/>
        </a:p>
      </dgm:t>
    </dgm:pt>
    <dgm:pt modelId="{C63FE039-A198-4DAC-9255-DB0B45A2BAC3}" type="parTrans" cxnId="{B5F6615C-5249-4661-B634-E4B8B48B91A5}">
      <dgm:prSet/>
      <dgm:spPr/>
      <dgm:t>
        <a:bodyPr/>
        <a:lstStyle/>
        <a:p>
          <a:endParaRPr lang="de-DE"/>
        </a:p>
      </dgm:t>
    </dgm:pt>
    <dgm:pt modelId="{99F5EBA2-7E2C-4C73-8ABE-961BC29B0DE4}" type="sibTrans" cxnId="{B5F6615C-5249-4661-B634-E4B8B48B91A5}">
      <dgm:prSet/>
      <dgm:spPr/>
      <dgm:t>
        <a:bodyPr/>
        <a:lstStyle/>
        <a:p>
          <a:endParaRPr lang="de-DE"/>
        </a:p>
      </dgm:t>
    </dgm:pt>
    <dgm:pt modelId="{2DE45AAF-0E58-4DC0-BAF4-30F010AA7A1D}">
      <dgm:prSet phldrT="[Text]" custT="1"/>
      <dgm:spPr/>
      <dgm:t>
        <a:bodyPr/>
        <a:lstStyle/>
        <a:p>
          <a:r>
            <a:rPr lang="hy-AM" sz="1400" b="1" dirty="0"/>
            <a:t>Առավ.՝ </a:t>
          </a:r>
          <a:r>
            <a:rPr lang="de-DE" sz="1400" dirty="0"/>
            <a:t> գիտելիքի փոխանցում և ուսանողի՝ որպես ուսուցիչ դերի խթանում</a:t>
          </a:r>
        </a:p>
      </dgm:t>
    </dgm:pt>
    <dgm:pt modelId="{686E7272-385F-434F-8789-F0414A1A5078}" type="parTrans" cxnId="{DA7CB73F-A3ED-4532-B76A-CF599935F4D7}">
      <dgm:prSet/>
      <dgm:spPr/>
      <dgm:t>
        <a:bodyPr/>
        <a:lstStyle/>
        <a:p>
          <a:endParaRPr lang="de-DE"/>
        </a:p>
      </dgm:t>
    </dgm:pt>
    <dgm:pt modelId="{CBE5F645-4BCB-403E-896A-415C6D4870A2}" type="sibTrans" cxnId="{DA7CB73F-A3ED-4532-B76A-CF599935F4D7}">
      <dgm:prSet/>
      <dgm:spPr/>
      <dgm:t>
        <a:bodyPr/>
        <a:lstStyle/>
        <a:p>
          <a:endParaRPr lang="de-DE"/>
        </a:p>
      </dgm:t>
    </dgm:pt>
    <dgm:pt modelId="{B06D563F-AD45-452A-9FDB-6601961BF6F5}">
      <dgm:prSet phldrT="[Text]" custT="1"/>
      <dgm:spPr/>
      <dgm:t>
        <a:bodyPr/>
        <a:lstStyle/>
        <a:p>
          <a:r>
            <a:rPr lang="hy-AM" sz="1400" b="1" dirty="0"/>
            <a:t>Թեր.՝ </a:t>
          </a:r>
          <a:r>
            <a:rPr lang="de-DE" sz="1400" dirty="0"/>
            <a:t> պետք է կարգապահություն խմբում</a:t>
          </a:r>
        </a:p>
      </dgm:t>
    </dgm:pt>
    <dgm:pt modelId="{F01AC97B-3B00-4EE5-A88B-2D3B3F8C54A4}" type="parTrans" cxnId="{2558DC00-B241-440A-AF01-ABF807C7BCA5}">
      <dgm:prSet/>
      <dgm:spPr/>
      <dgm:t>
        <a:bodyPr/>
        <a:lstStyle/>
        <a:p>
          <a:endParaRPr lang="de-DE"/>
        </a:p>
      </dgm:t>
    </dgm:pt>
    <dgm:pt modelId="{C53F312D-D32D-490D-ADF6-AC008600195E}" type="sibTrans" cxnId="{2558DC00-B241-440A-AF01-ABF807C7BCA5}">
      <dgm:prSet/>
      <dgm:spPr/>
      <dgm:t>
        <a:bodyPr/>
        <a:lstStyle/>
        <a:p>
          <a:endParaRPr lang="de-DE"/>
        </a:p>
      </dgm:t>
    </dgm:pt>
    <dgm:pt modelId="{E7A08074-8FDD-443E-A11A-6D310B2D5E63}" type="pres">
      <dgm:prSet presAssocID="{A8BF3122-745A-44A8-9A65-4277CE1F84BA}" presName="Name0" presStyleCnt="0">
        <dgm:presLayoutVars>
          <dgm:dir/>
          <dgm:animLvl val="lvl"/>
          <dgm:resizeHandles val="exact"/>
        </dgm:presLayoutVars>
      </dgm:prSet>
      <dgm:spPr/>
    </dgm:pt>
    <dgm:pt modelId="{49E4C750-B64C-4430-BFEA-8CB2DEACF11D}" type="pres">
      <dgm:prSet presAssocID="{655D5CB6-BD18-4300-B0AD-C51A8D81CB6E}" presName="composite" presStyleCnt="0"/>
      <dgm:spPr/>
    </dgm:pt>
    <dgm:pt modelId="{FD7207BF-F545-49B5-BFB6-CAFF6B6FF8D4}" type="pres">
      <dgm:prSet presAssocID="{655D5CB6-BD18-4300-B0AD-C51A8D81CB6E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B4561292-0996-48F7-84B4-763E641F8723}" type="pres">
      <dgm:prSet presAssocID="{655D5CB6-BD18-4300-B0AD-C51A8D81CB6E}" presName="desTx" presStyleLbl="alignAccFollowNode1" presStyleIdx="0" presStyleCnt="4">
        <dgm:presLayoutVars>
          <dgm:bulletEnabled val="1"/>
        </dgm:presLayoutVars>
      </dgm:prSet>
      <dgm:spPr/>
    </dgm:pt>
    <dgm:pt modelId="{BB1D0E66-5D04-4157-87F2-46D6A85A776F}" type="pres">
      <dgm:prSet presAssocID="{C717DCB0-A222-4B55-B232-01B602453B41}" presName="space" presStyleCnt="0"/>
      <dgm:spPr/>
    </dgm:pt>
    <dgm:pt modelId="{9660CB37-6BB8-4942-B95E-7CFCAE0847A4}" type="pres">
      <dgm:prSet presAssocID="{E2F2AABB-607F-4ED5-AD7C-52CDCF8F5ADF}" presName="composite" presStyleCnt="0"/>
      <dgm:spPr/>
    </dgm:pt>
    <dgm:pt modelId="{07793E87-9864-42C5-8BAF-604616D4CB8D}" type="pres">
      <dgm:prSet presAssocID="{E2F2AABB-607F-4ED5-AD7C-52CDCF8F5ADF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091A45F8-D392-43C0-B6C3-024330EAA64D}" type="pres">
      <dgm:prSet presAssocID="{E2F2AABB-607F-4ED5-AD7C-52CDCF8F5ADF}" presName="desTx" presStyleLbl="alignAccFollowNode1" presStyleIdx="1" presStyleCnt="4">
        <dgm:presLayoutVars>
          <dgm:bulletEnabled val="1"/>
        </dgm:presLayoutVars>
      </dgm:prSet>
      <dgm:spPr/>
    </dgm:pt>
    <dgm:pt modelId="{784E8170-D25B-4580-9F27-310911D78C1B}" type="pres">
      <dgm:prSet presAssocID="{6FD66186-01D1-411E-BEE7-48626912935B}" presName="space" presStyleCnt="0"/>
      <dgm:spPr/>
    </dgm:pt>
    <dgm:pt modelId="{BDFBE17F-23FA-4429-93BB-7D716580ABED}" type="pres">
      <dgm:prSet presAssocID="{CE7994F3-8842-4E5F-B43F-35F51213F2C2}" presName="composite" presStyleCnt="0"/>
      <dgm:spPr/>
    </dgm:pt>
    <dgm:pt modelId="{09FF9E1E-5569-4C4C-B2A9-047CBF9B46A5}" type="pres">
      <dgm:prSet presAssocID="{CE7994F3-8842-4E5F-B43F-35F51213F2C2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3B57FBBB-97CF-4570-AD23-7487E665F961}" type="pres">
      <dgm:prSet presAssocID="{CE7994F3-8842-4E5F-B43F-35F51213F2C2}" presName="desTx" presStyleLbl="alignAccFollowNode1" presStyleIdx="2" presStyleCnt="4">
        <dgm:presLayoutVars>
          <dgm:bulletEnabled val="1"/>
        </dgm:presLayoutVars>
      </dgm:prSet>
      <dgm:spPr/>
    </dgm:pt>
    <dgm:pt modelId="{885E83A2-BD56-45E6-BC7B-5248816B4E56}" type="pres">
      <dgm:prSet presAssocID="{8A29124C-00E0-4AAD-83DD-8A439291024F}" presName="space" presStyleCnt="0"/>
      <dgm:spPr/>
    </dgm:pt>
    <dgm:pt modelId="{A39808D2-FBBC-492F-B081-D71BB90C803C}" type="pres">
      <dgm:prSet presAssocID="{851BC891-1619-4907-885F-C019E6E4052C}" presName="composite" presStyleCnt="0"/>
      <dgm:spPr/>
    </dgm:pt>
    <dgm:pt modelId="{80E1F4F3-434B-48A8-BCCA-F3C5C4248145}" type="pres">
      <dgm:prSet presAssocID="{851BC891-1619-4907-885F-C019E6E4052C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98015045-9D32-4E8D-A005-39C4AC26CA0F}" type="pres">
      <dgm:prSet presAssocID="{851BC891-1619-4907-885F-C019E6E4052C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2558DC00-B241-440A-AF01-ABF807C7BCA5}" srcId="{655D5CB6-BD18-4300-B0AD-C51A8D81CB6E}" destId="{B06D563F-AD45-452A-9FDB-6601961BF6F5}" srcOrd="4" destOrd="0" parTransId="{F01AC97B-3B00-4EE5-A88B-2D3B3F8C54A4}" sibTransId="{C53F312D-D32D-490D-ADF6-AC008600195E}"/>
    <dgm:cxn modelId="{008E2C09-3445-4B07-84D4-886A498A349B}" type="presOf" srcId="{A8BF3122-745A-44A8-9A65-4277CE1F84BA}" destId="{E7A08074-8FDD-443E-A11A-6D310B2D5E63}" srcOrd="0" destOrd="0" presId="urn:microsoft.com/office/officeart/2005/8/layout/hList1"/>
    <dgm:cxn modelId="{2948F918-6F23-49A3-B1F6-59734EDCA6D1}" type="presOf" srcId="{0661772F-C49D-4493-85E0-660E59892B68}" destId="{B4561292-0996-48F7-84B4-763E641F8723}" srcOrd="0" destOrd="2" presId="urn:microsoft.com/office/officeart/2005/8/layout/hList1"/>
    <dgm:cxn modelId="{8D05C61A-29B2-4836-9940-E4FD06E1791D}" srcId="{E2F2AABB-607F-4ED5-AD7C-52CDCF8F5ADF}" destId="{E8F12103-D0E2-445D-AA21-4C8EB092CD34}" srcOrd="0" destOrd="0" parTransId="{95C0EC4C-EC84-45EC-A9FF-A1FDCA061523}" sibTransId="{FC3FCAC7-2912-44FC-AAD9-7EB2209F306E}"/>
    <dgm:cxn modelId="{421D6622-F12F-475A-A3E9-734532091023}" type="presOf" srcId="{E8F12103-D0E2-445D-AA21-4C8EB092CD34}" destId="{091A45F8-D392-43C0-B6C3-024330EAA64D}" srcOrd="0" destOrd="0" presId="urn:microsoft.com/office/officeart/2005/8/layout/hList1"/>
    <dgm:cxn modelId="{2C322C28-3B11-49E9-B454-FB036E5AF6FC}" type="presOf" srcId="{B06D563F-AD45-452A-9FDB-6601961BF6F5}" destId="{B4561292-0996-48F7-84B4-763E641F8723}" srcOrd="0" destOrd="4" presId="urn:microsoft.com/office/officeart/2005/8/layout/hList1"/>
    <dgm:cxn modelId="{7D277D2D-03F9-493A-A60F-88EA6C53F4C0}" type="presOf" srcId="{7A59C9AB-AED4-4F0F-AE6F-207FE5AD2B3D}" destId="{091A45F8-D392-43C0-B6C3-024330EAA64D}" srcOrd="0" destOrd="1" presId="urn:microsoft.com/office/officeart/2005/8/layout/hList1"/>
    <dgm:cxn modelId="{94F9FF2D-D156-4BDE-A0DD-A0741A70FC92}" srcId="{851BC891-1619-4907-885F-C019E6E4052C}" destId="{D6BA0788-E491-495A-9585-C878DCE3563C}" srcOrd="0" destOrd="0" parTransId="{83D775A0-0E32-43A2-A672-A164FABF0596}" sibTransId="{8F8BAC01-9216-488F-99AC-82FA75317F88}"/>
    <dgm:cxn modelId="{FA765538-1795-4BFE-AE8C-7041D887101F}" type="presOf" srcId="{2DE45AAF-0E58-4DC0-BAF4-30F010AA7A1D}" destId="{B4561292-0996-48F7-84B4-763E641F8723}" srcOrd="0" destOrd="3" presId="urn:microsoft.com/office/officeart/2005/8/layout/hList1"/>
    <dgm:cxn modelId="{3B4F7A3F-5668-491C-86A1-AFDE8550BE83}" type="presOf" srcId="{CE7994F3-8842-4E5F-B43F-35F51213F2C2}" destId="{09FF9E1E-5569-4C4C-B2A9-047CBF9B46A5}" srcOrd="0" destOrd="0" presId="urn:microsoft.com/office/officeart/2005/8/layout/hList1"/>
    <dgm:cxn modelId="{DA7CB73F-A3ED-4532-B76A-CF599935F4D7}" srcId="{655D5CB6-BD18-4300-B0AD-C51A8D81CB6E}" destId="{2DE45AAF-0E58-4DC0-BAF4-30F010AA7A1D}" srcOrd="3" destOrd="0" parTransId="{686E7272-385F-434F-8789-F0414A1A5078}" sibTransId="{CBE5F645-4BCB-403E-896A-415C6D4870A2}"/>
    <dgm:cxn modelId="{29EFA74B-98AE-4E2F-ACCF-4AE9A296462E}" srcId="{A8BF3122-745A-44A8-9A65-4277CE1F84BA}" destId="{E2F2AABB-607F-4ED5-AD7C-52CDCF8F5ADF}" srcOrd="1" destOrd="0" parTransId="{F19C7E7D-0D79-4855-91EE-6B1B4B934257}" sibTransId="{6FD66186-01D1-411E-BEE7-48626912935B}"/>
    <dgm:cxn modelId="{B68FAE4B-EBAF-42C3-A9D4-FA6F16DE6BC8}" type="presOf" srcId="{D6BA0788-E491-495A-9585-C878DCE3563C}" destId="{98015045-9D32-4E8D-A005-39C4AC26CA0F}" srcOrd="0" destOrd="0" presId="urn:microsoft.com/office/officeart/2005/8/layout/hList1"/>
    <dgm:cxn modelId="{FA22E14E-9D45-48D6-8258-DB19AFC16CE8}" type="presOf" srcId="{851BC891-1619-4907-885F-C019E6E4052C}" destId="{80E1F4F3-434B-48A8-BCCA-F3C5C4248145}" srcOrd="0" destOrd="0" presId="urn:microsoft.com/office/officeart/2005/8/layout/hList1"/>
    <dgm:cxn modelId="{BF31AA5A-7D3B-4855-AA3B-7E84B110509D}" type="presOf" srcId="{1CD06FD1-F422-456B-BB50-514037DB1B14}" destId="{B4561292-0996-48F7-84B4-763E641F8723}" srcOrd="0" destOrd="0" presId="urn:microsoft.com/office/officeart/2005/8/layout/hList1"/>
    <dgm:cxn modelId="{B5F6615C-5249-4661-B634-E4B8B48B91A5}" srcId="{655D5CB6-BD18-4300-B0AD-C51A8D81CB6E}" destId="{0661772F-C49D-4493-85E0-660E59892B68}" srcOrd="2" destOrd="0" parTransId="{C63FE039-A198-4DAC-9255-DB0B45A2BAC3}" sibTransId="{99F5EBA2-7E2C-4C73-8ABE-961BC29B0DE4}"/>
    <dgm:cxn modelId="{3D533A91-7FBC-4DAA-8819-522F985CB7AD}" srcId="{851BC891-1619-4907-885F-C019E6E4052C}" destId="{22A4B5E7-5665-4116-B3AC-CF0670CB023B}" srcOrd="1" destOrd="0" parTransId="{B55A4B4A-0E11-4C15-9BA7-4FF881B8C974}" sibTransId="{D941D653-9C53-4F12-99F6-AF6FFF62BFB4}"/>
    <dgm:cxn modelId="{9DAD349B-5F47-4F98-B6E5-C6AE86F0B833}" srcId="{E2F2AABB-607F-4ED5-AD7C-52CDCF8F5ADF}" destId="{7A59C9AB-AED4-4F0F-AE6F-207FE5AD2B3D}" srcOrd="1" destOrd="0" parTransId="{CA8826EE-AA0F-4E54-B38A-03FA328CFF25}" sibTransId="{C6DEB7C6-4D6F-4873-AC91-E99F00083641}"/>
    <dgm:cxn modelId="{C89C259F-F808-47AF-B82D-1A379937B762}" srcId="{A8BF3122-745A-44A8-9A65-4277CE1F84BA}" destId="{CE7994F3-8842-4E5F-B43F-35F51213F2C2}" srcOrd="2" destOrd="0" parTransId="{577CD95E-2F58-4287-B646-ED0C53219A35}" sibTransId="{8A29124C-00E0-4AAD-83DD-8A439291024F}"/>
    <dgm:cxn modelId="{0D16C7B4-1F7E-4BB0-B137-70492580B254}" type="presOf" srcId="{22A4B5E7-5665-4116-B3AC-CF0670CB023B}" destId="{98015045-9D32-4E8D-A005-39C4AC26CA0F}" srcOrd="0" destOrd="1" presId="urn:microsoft.com/office/officeart/2005/8/layout/hList1"/>
    <dgm:cxn modelId="{E6D7CDB5-9420-4E8C-A599-956BBD8228DE}" type="presOf" srcId="{655D5CB6-BD18-4300-B0AD-C51A8D81CB6E}" destId="{FD7207BF-F545-49B5-BFB6-CAFF6B6FF8D4}" srcOrd="0" destOrd="0" presId="urn:microsoft.com/office/officeart/2005/8/layout/hList1"/>
    <dgm:cxn modelId="{3E4FBDB9-47F8-47CF-9E34-DBA26A521C5B}" srcId="{CE7994F3-8842-4E5F-B43F-35F51213F2C2}" destId="{72FADB09-3909-45E2-951B-D2EC2651A30F}" srcOrd="0" destOrd="0" parTransId="{197661B2-A3C6-4C8A-BCA4-ACA4A8562251}" sibTransId="{C3034D55-04E5-461B-AF40-B278A79C6F8F}"/>
    <dgm:cxn modelId="{72CAC4BB-486F-4460-AB0E-6FEA3F5325B8}" srcId="{655D5CB6-BD18-4300-B0AD-C51A8D81CB6E}" destId="{8C632A2C-480F-43C5-AF18-C050C9939425}" srcOrd="1" destOrd="0" parTransId="{754D3074-AD47-4DA5-B976-FC34DA26995A}" sibTransId="{37309AF6-BE42-4CC2-8F0A-223397D1D2A2}"/>
    <dgm:cxn modelId="{D01305CD-CCF3-494F-B0E8-E9C562C52FB0}" type="presOf" srcId="{E2F2AABB-607F-4ED5-AD7C-52CDCF8F5ADF}" destId="{07793E87-9864-42C5-8BAF-604616D4CB8D}" srcOrd="0" destOrd="0" presId="urn:microsoft.com/office/officeart/2005/8/layout/hList1"/>
    <dgm:cxn modelId="{F067DFCD-5057-467A-824C-9B78CCE40165}" srcId="{A8BF3122-745A-44A8-9A65-4277CE1F84BA}" destId="{655D5CB6-BD18-4300-B0AD-C51A8D81CB6E}" srcOrd="0" destOrd="0" parTransId="{3F785F61-A593-48F1-9E36-C633FABA8CB1}" sibTransId="{C717DCB0-A222-4B55-B232-01B602453B41}"/>
    <dgm:cxn modelId="{34A809E1-E757-4E7C-B522-F1BF9F60277E}" srcId="{A8BF3122-745A-44A8-9A65-4277CE1F84BA}" destId="{851BC891-1619-4907-885F-C019E6E4052C}" srcOrd="3" destOrd="0" parTransId="{0FE1406C-65D3-4984-8115-B99398E49E51}" sibTransId="{B2FC497E-8EC7-4EF0-9BE1-1A05ABAA8F09}"/>
    <dgm:cxn modelId="{E193DAF2-B0A5-4D65-906D-D1805DB454A5}" type="presOf" srcId="{8C632A2C-480F-43C5-AF18-C050C9939425}" destId="{B4561292-0996-48F7-84B4-763E641F8723}" srcOrd="0" destOrd="1" presId="urn:microsoft.com/office/officeart/2005/8/layout/hList1"/>
    <dgm:cxn modelId="{C105D6F6-C60C-403A-8587-84BE62DD2F57}" srcId="{655D5CB6-BD18-4300-B0AD-C51A8D81CB6E}" destId="{1CD06FD1-F422-456B-BB50-514037DB1B14}" srcOrd="0" destOrd="0" parTransId="{5859BA0E-433C-4D5C-B9AB-C5664EA7DC5E}" sibTransId="{D2BB99C0-141A-48A7-A376-530498AE0ACE}"/>
    <dgm:cxn modelId="{D2FAA9F9-549D-4355-86E3-079250854B1D}" type="presOf" srcId="{72FADB09-3909-45E2-951B-D2EC2651A30F}" destId="{3B57FBBB-97CF-4570-AD23-7487E665F961}" srcOrd="0" destOrd="0" presId="urn:microsoft.com/office/officeart/2005/8/layout/hList1"/>
    <dgm:cxn modelId="{E3DD83E9-2CAD-406F-BD5B-19829308BA1C}" type="presParOf" srcId="{E7A08074-8FDD-443E-A11A-6D310B2D5E63}" destId="{49E4C750-B64C-4430-BFEA-8CB2DEACF11D}" srcOrd="0" destOrd="0" presId="urn:microsoft.com/office/officeart/2005/8/layout/hList1"/>
    <dgm:cxn modelId="{ACC42B3A-3E36-465B-BE52-F7F67B03B198}" type="presParOf" srcId="{49E4C750-B64C-4430-BFEA-8CB2DEACF11D}" destId="{FD7207BF-F545-49B5-BFB6-CAFF6B6FF8D4}" srcOrd="0" destOrd="0" presId="urn:microsoft.com/office/officeart/2005/8/layout/hList1"/>
    <dgm:cxn modelId="{9781D28C-E9F1-4663-B6C9-B216AF7FCB68}" type="presParOf" srcId="{49E4C750-B64C-4430-BFEA-8CB2DEACF11D}" destId="{B4561292-0996-48F7-84B4-763E641F8723}" srcOrd="1" destOrd="0" presId="urn:microsoft.com/office/officeart/2005/8/layout/hList1"/>
    <dgm:cxn modelId="{B0BEFC7C-7C01-483C-BCBE-F51CBD306821}" type="presParOf" srcId="{E7A08074-8FDD-443E-A11A-6D310B2D5E63}" destId="{BB1D0E66-5D04-4157-87F2-46D6A85A776F}" srcOrd="1" destOrd="0" presId="urn:microsoft.com/office/officeart/2005/8/layout/hList1"/>
    <dgm:cxn modelId="{03015DB4-F49A-42EF-B470-E6318A6AA5CE}" type="presParOf" srcId="{E7A08074-8FDD-443E-A11A-6D310B2D5E63}" destId="{9660CB37-6BB8-4942-B95E-7CFCAE0847A4}" srcOrd="2" destOrd="0" presId="urn:microsoft.com/office/officeart/2005/8/layout/hList1"/>
    <dgm:cxn modelId="{E2E7437C-AE91-499B-8E31-08E2308E813B}" type="presParOf" srcId="{9660CB37-6BB8-4942-B95E-7CFCAE0847A4}" destId="{07793E87-9864-42C5-8BAF-604616D4CB8D}" srcOrd="0" destOrd="0" presId="urn:microsoft.com/office/officeart/2005/8/layout/hList1"/>
    <dgm:cxn modelId="{5B407E35-AA8A-45EE-9E3B-A3360C53AFBC}" type="presParOf" srcId="{9660CB37-6BB8-4942-B95E-7CFCAE0847A4}" destId="{091A45F8-D392-43C0-B6C3-024330EAA64D}" srcOrd="1" destOrd="0" presId="urn:microsoft.com/office/officeart/2005/8/layout/hList1"/>
    <dgm:cxn modelId="{3492076D-73D9-4F2A-9438-2013C6A901B4}" type="presParOf" srcId="{E7A08074-8FDD-443E-A11A-6D310B2D5E63}" destId="{784E8170-D25B-4580-9F27-310911D78C1B}" srcOrd="3" destOrd="0" presId="urn:microsoft.com/office/officeart/2005/8/layout/hList1"/>
    <dgm:cxn modelId="{71645A2B-0EB3-4EC9-8B94-3A993800D6D9}" type="presParOf" srcId="{E7A08074-8FDD-443E-A11A-6D310B2D5E63}" destId="{BDFBE17F-23FA-4429-93BB-7D716580ABED}" srcOrd="4" destOrd="0" presId="urn:microsoft.com/office/officeart/2005/8/layout/hList1"/>
    <dgm:cxn modelId="{2DB2A796-0880-4B17-8153-6D4BDB2892F4}" type="presParOf" srcId="{BDFBE17F-23FA-4429-93BB-7D716580ABED}" destId="{09FF9E1E-5569-4C4C-B2A9-047CBF9B46A5}" srcOrd="0" destOrd="0" presId="urn:microsoft.com/office/officeart/2005/8/layout/hList1"/>
    <dgm:cxn modelId="{12577194-DFFD-43E6-AB9E-E5F6AC4A2E9E}" type="presParOf" srcId="{BDFBE17F-23FA-4429-93BB-7D716580ABED}" destId="{3B57FBBB-97CF-4570-AD23-7487E665F961}" srcOrd="1" destOrd="0" presId="urn:microsoft.com/office/officeart/2005/8/layout/hList1"/>
    <dgm:cxn modelId="{B3EAE059-F414-4A14-BEF0-201934AADA62}" type="presParOf" srcId="{E7A08074-8FDD-443E-A11A-6D310B2D5E63}" destId="{885E83A2-BD56-45E6-BC7B-5248816B4E56}" srcOrd="5" destOrd="0" presId="urn:microsoft.com/office/officeart/2005/8/layout/hList1"/>
    <dgm:cxn modelId="{0F5F7F77-ECB6-4B27-B18B-740719C19B5A}" type="presParOf" srcId="{E7A08074-8FDD-443E-A11A-6D310B2D5E63}" destId="{A39808D2-FBBC-492F-B081-D71BB90C803C}" srcOrd="6" destOrd="0" presId="urn:microsoft.com/office/officeart/2005/8/layout/hList1"/>
    <dgm:cxn modelId="{EA12DEB3-E7BC-44E0-BE4C-E080603253D8}" type="presParOf" srcId="{A39808D2-FBBC-492F-B081-D71BB90C803C}" destId="{80E1F4F3-434B-48A8-BCCA-F3C5C4248145}" srcOrd="0" destOrd="0" presId="urn:microsoft.com/office/officeart/2005/8/layout/hList1"/>
    <dgm:cxn modelId="{CB22E030-A290-4FF4-AA38-606BD4289FD3}" type="presParOf" srcId="{A39808D2-FBBC-492F-B081-D71BB90C803C}" destId="{98015045-9D32-4E8D-A005-39C4AC26CA0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972A025-F3D6-4D5D-9185-598096613B5A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06B7C036-4EFD-4756-A2CF-00A5E31256F1}">
      <dgm:prSet phldrT="[Text]"/>
      <dgm:spPr/>
      <dgm:t>
        <a:bodyPr/>
        <a:lstStyle/>
        <a:p>
          <a:r>
            <a:rPr lang="hy-AM" dirty="0"/>
            <a:t>Ի՞նչ</a:t>
          </a:r>
          <a:endParaRPr lang="de-DE" dirty="0"/>
        </a:p>
      </dgm:t>
    </dgm:pt>
    <dgm:pt modelId="{1524CE72-7856-46B2-911F-3A11F6514486}" type="parTrans" cxnId="{35D23DC6-9A2A-4B90-B468-CA4692E3901C}">
      <dgm:prSet/>
      <dgm:spPr/>
      <dgm:t>
        <a:bodyPr/>
        <a:lstStyle/>
        <a:p>
          <a:endParaRPr lang="de-DE"/>
        </a:p>
      </dgm:t>
    </dgm:pt>
    <dgm:pt modelId="{4A1C93A4-BE3D-47F7-8B3A-675DA4134FE8}" type="sibTrans" cxnId="{35D23DC6-9A2A-4B90-B468-CA4692E3901C}">
      <dgm:prSet/>
      <dgm:spPr/>
      <dgm:t>
        <a:bodyPr/>
        <a:lstStyle/>
        <a:p>
          <a:endParaRPr lang="de-DE"/>
        </a:p>
      </dgm:t>
    </dgm:pt>
    <dgm:pt modelId="{907690CE-7038-464E-8E02-B46B0A7217B1}">
      <dgm:prSet phldrT="[Text]" custT="1"/>
      <dgm:spPr/>
      <dgm:t>
        <a:bodyPr/>
        <a:lstStyle/>
        <a:p>
          <a:r>
            <a:rPr lang="de-DE" sz="1400" dirty="0"/>
            <a:t>2-4 մասնակից պատրաստում են 2-3 գիտական տեքստ և կառուցում ու պլանավորում պանելային</a:t>
          </a:r>
        </a:p>
      </dgm:t>
    </dgm:pt>
    <dgm:pt modelId="{2A785078-2624-4F58-BAF1-FCA0C4727D14}" type="parTrans" cxnId="{A87D4635-C4CA-4B8D-AD1D-E967AA854623}">
      <dgm:prSet/>
      <dgm:spPr/>
      <dgm:t>
        <a:bodyPr/>
        <a:lstStyle/>
        <a:p>
          <a:endParaRPr lang="de-DE"/>
        </a:p>
      </dgm:t>
    </dgm:pt>
    <dgm:pt modelId="{7FE01498-7F80-44BB-8595-52E28E578699}" type="sibTrans" cxnId="{A87D4635-C4CA-4B8D-AD1D-E967AA854623}">
      <dgm:prSet/>
      <dgm:spPr/>
      <dgm:t>
        <a:bodyPr/>
        <a:lstStyle/>
        <a:p>
          <a:endParaRPr lang="de-DE"/>
        </a:p>
      </dgm:t>
    </dgm:pt>
    <dgm:pt modelId="{E8E7C9A7-5730-415C-B44C-EE741AF5022E}">
      <dgm:prSet phldrT="[Text]"/>
      <dgm:spPr/>
      <dgm:t>
        <a:bodyPr/>
        <a:lstStyle/>
        <a:p>
          <a:r>
            <a:rPr lang="hy-AM" dirty="0"/>
            <a:t>Ինչպե՞ս</a:t>
          </a:r>
          <a:endParaRPr lang="de-DE" dirty="0"/>
        </a:p>
      </dgm:t>
    </dgm:pt>
    <dgm:pt modelId="{4C1C0B02-7383-4546-979C-C51963DB78D2}" type="parTrans" cxnId="{BA27C4EA-FD57-48E5-A114-FD56D9B839E2}">
      <dgm:prSet/>
      <dgm:spPr/>
      <dgm:t>
        <a:bodyPr/>
        <a:lstStyle/>
        <a:p>
          <a:endParaRPr lang="de-DE"/>
        </a:p>
      </dgm:t>
    </dgm:pt>
    <dgm:pt modelId="{1D764432-A7F0-4B03-A379-C29EC9B40ACF}" type="sibTrans" cxnId="{BA27C4EA-FD57-48E5-A114-FD56D9B839E2}">
      <dgm:prSet/>
      <dgm:spPr/>
      <dgm:t>
        <a:bodyPr/>
        <a:lstStyle/>
        <a:p>
          <a:endParaRPr lang="de-DE"/>
        </a:p>
      </dgm:t>
    </dgm:pt>
    <dgm:pt modelId="{808563F4-F591-459C-A2F7-CF793833069E}">
      <dgm:prSet phldrT="[Text]" custT="1"/>
      <dgm:spPr/>
      <dgm:t>
        <a:bodyPr/>
        <a:lstStyle/>
        <a:p>
          <a:r>
            <a:rPr lang="de-DE" sz="1200" dirty="0"/>
            <a:t>Յուրաքանչյուր փուլում կարգավորում է մասնակիցների խմբերից մեկը</a:t>
          </a:r>
        </a:p>
      </dgm:t>
    </dgm:pt>
    <dgm:pt modelId="{BCB37817-67D0-4B79-BC5E-6D60FD8ECF2D}" type="parTrans" cxnId="{F5A3403C-A9B9-4C69-B130-04F4FB994189}">
      <dgm:prSet/>
      <dgm:spPr/>
      <dgm:t>
        <a:bodyPr/>
        <a:lstStyle/>
        <a:p>
          <a:endParaRPr lang="de-DE"/>
        </a:p>
      </dgm:t>
    </dgm:pt>
    <dgm:pt modelId="{A1ED4A8E-131D-4FE7-AA9D-FD5FCBC2CB6F}" type="sibTrans" cxnId="{F5A3403C-A9B9-4C69-B130-04F4FB994189}">
      <dgm:prSet/>
      <dgm:spPr/>
      <dgm:t>
        <a:bodyPr/>
        <a:lstStyle/>
        <a:p>
          <a:endParaRPr lang="de-DE"/>
        </a:p>
      </dgm:t>
    </dgm:pt>
    <dgm:pt modelId="{0776EE8B-89B4-4B77-846B-284BA745275B}">
      <dgm:prSet phldrT="[Text]" custT="1"/>
      <dgm:spPr/>
      <dgm:t>
        <a:bodyPr/>
        <a:lstStyle/>
        <a:p>
          <a:r>
            <a:rPr lang="de-DE" sz="1200" dirty="0"/>
            <a:t>Մասնակիցները կարող են տալ հարցեր և մեկնաբանություններ անել</a:t>
          </a:r>
        </a:p>
      </dgm:t>
    </dgm:pt>
    <dgm:pt modelId="{C7394D78-A60A-47E1-BB72-5BE6AF66A7BE}" type="parTrans" cxnId="{D9AAC9A9-CC7F-4894-8661-A9BC5644387D}">
      <dgm:prSet/>
      <dgm:spPr/>
      <dgm:t>
        <a:bodyPr/>
        <a:lstStyle/>
        <a:p>
          <a:endParaRPr lang="de-DE"/>
        </a:p>
      </dgm:t>
    </dgm:pt>
    <dgm:pt modelId="{7861D123-4924-433D-A3B7-D19946D61EF0}" type="sibTrans" cxnId="{D9AAC9A9-CC7F-4894-8661-A9BC5644387D}">
      <dgm:prSet/>
      <dgm:spPr/>
      <dgm:t>
        <a:bodyPr/>
        <a:lstStyle/>
        <a:p>
          <a:endParaRPr lang="de-DE"/>
        </a:p>
      </dgm:t>
    </dgm:pt>
    <dgm:pt modelId="{B137216D-2EB4-4AA7-B014-178D3ACCBFFF}">
      <dgm:prSet phldrT="[Text]"/>
      <dgm:spPr/>
      <dgm:t>
        <a:bodyPr/>
        <a:lstStyle/>
        <a:p>
          <a:r>
            <a:rPr lang="hy-AM" dirty="0"/>
            <a:t>Տարբերակ</a:t>
          </a:r>
          <a:r>
            <a:rPr lang="de-DE" dirty="0"/>
            <a:t>s</a:t>
          </a:r>
        </a:p>
      </dgm:t>
    </dgm:pt>
    <dgm:pt modelId="{5389F040-AA75-4F52-8CFB-BE941F3A8A98}" type="parTrans" cxnId="{1988EF9F-9C53-43E6-84A7-092350D45C31}">
      <dgm:prSet/>
      <dgm:spPr/>
      <dgm:t>
        <a:bodyPr/>
        <a:lstStyle/>
        <a:p>
          <a:endParaRPr lang="de-DE"/>
        </a:p>
      </dgm:t>
    </dgm:pt>
    <dgm:pt modelId="{023AD9CB-CA1B-454C-AB0A-A68EC695FE3D}" type="sibTrans" cxnId="{1988EF9F-9C53-43E6-84A7-092350D45C31}">
      <dgm:prSet/>
      <dgm:spPr/>
      <dgm:t>
        <a:bodyPr/>
        <a:lstStyle/>
        <a:p>
          <a:endParaRPr lang="de-DE"/>
        </a:p>
      </dgm:t>
    </dgm:pt>
    <dgm:pt modelId="{A710C7E3-1944-406E-A3F5-C6AACB520D2E}">
      <dgm:prSet phldrT="[Text]" custT="1"/>
      <dgm:spPr/>
      <dgm:t>
        <a:bodyPr/>
        <a:lstStyle/>
        <a:p>
          <a:r>
            <a:rPr lang="de-DE" sz="1400" dirty="0"/>
            <a:t>Քննարկումների պանելը կարող է տարբեր մեծության լինել</a:t>
          </a:r>
        </a:p>
      </dgm:t>
    </dgm:pt>
    <dgm:pt modelId="{729817A3-B027-4C66-AEDF-90D6E9672E5B}" type="parTrans" cxnId="{F41404CC-1FF0-4C7F-B184-992DB9A6E4A8}">
      <dgm:prSet/>
      <dgm:spPr/>
      <dgm:t>
        <a:bodyPr/>
        <a:lstStyle/>
        <a:p>
          <a:endParaRPr lang="de-DE"/>
        </a:p>
      </dgm:t>
    </dgm:pt>
    <dgm:pt modelId="{33AA6656-E2F5-4A82-864D-8A9FFE80C103}" type="sibTrans" cxnId="{F41404CC-1FF0-4C7F-B184-992DB9A6E4A8}">
      <dgm:prSet/>
      <dgm:spPr/>
      <dgm:t>
        <a:bodyPr/>
        <a:lstStyle/>
        <a:p>
          <a:endParaRPr lang="de-DE"/>
        </a:p>
      </dgm:t>
    </dgm:pt>
    <dgm:pt modelId="{E8AC23C9-0D73-455C-89B4-EE64C848EA3E}">
      <dgm:prSet phldrT="[Text]"/>
      <dgm:spPr/>
      <dgm:t>
        <a:bodyPr/>
        <a:lstStyle/>
        <a:p>
          <a:r>
            <a:rPr lang="hy-AM" dirty="0"/>
            <a:t>Ե՞րբ</a:t>
          </a:r>
          <a:endParaRPr lang="de-DE" dirty="0"/>
        </a:p>
      </dgm:t>
    </dgm:pt>
    <dgm:pt modelId="{6D4E9463-C157-492A-A5AE-480FA6CF5E4E}" type="parTrans" cxnId="{24650310-EAC1-4E17-AEED-EAE57659B4D9}">
      <dgm:prSet/>
      <dgm:spPr/>
    </dgm:pt>
    <dgm:pt modelId="{B6EDA89C-2BFC-4F37-9AEF-9218530C49EF}" type="sibTrans" cxnId="{24650310-EAC1-4E17-AEED-EAE57659B4D9}">
      <dgm:prSet/>
      <dgm:spPr/>
    </dgm:pt>
    <dgm:pt modelId="{36BD5123-A7BC-460F-ABF3-EADD6CF995F0}">
      <dgm:prSet custT="1"/>
      <dgm:spPr/>
      <dgm:t>
        <a:bodyPr/>
        <a:lstStyle/>
        <a:p>
          <a:r>
            <a:rPr lang="hy-AM" sz="1200" b="1" dirty="0"/>
            <a:t>Խումբ՝</a:t>
          </a:r>
          <a:r>
            <a:rPr lang="de-DE" sz="1200" dirty="0"/>
            <a:t> 10-30 անձ</a:t>
          </a:r>
        </a:p>
      </dgm:t>
    </dgm:pt>
    <dgm:pt modelId="{9099E188-CCD7-4CB9-8AC5-635AB95EBD9F}" type="parTrans" cxnId="{2A68BB89-0A4E-45CF-9ABF-024ECD885AD3}">
      <dgm:prSet/>
      <dgm:spPr/>
      <dgm:t>
        <a:bodyPr/>
        <a:lstStyle/>
        <a:p>
          <a:endParaRPr lang="de-DE"/>
        </a:p>
      </dgm:t>
    </dgm:pt>
    <dgm:pt modelId="{E228EEA4-3B51-4E7F-B1D1-97F84535BD9B}" type="sibTrans" cxnId="{2A68BB89-0A4E-45CF-9ABF-024ECD885AD3}">
      <dgm:prSet/>
      <dgm:spPr/>
      <dgm:t>
        <a:bodyPr/>
        <a:lstStyle/>
        <a:p>
          <a:endParaRPr lang="de-DE"/>
        </a:p>
      </dgm:t>
    </dgm:pt>
    <dgm:pt modelId="{ABAEF446-122B-4F2F-8B7D-D16F7373C2EC}">
      <dgm:prSet custT="1"/>
      <dgm:spPr/>
      <dgm:t>
        <a:bodyPr/>
        <a:lstStyle/>
        <a:p>
          <a:r>
            <a:rPr lang="hy-AM" sz="1200" b="1" dirty="0"/>
            <a:t>Ժամանակ՝</a:t>
          </a:r>
          <a:r>
            <a:rPr lang="de-DE" sz="1200" dirty="0"/>
            <a:t> </a:t>
          </a:r>
          <a:r>
            <a:rPr lang="hy-AM" sz="1200" dirty="0"/>
            <a:t>նվազագույնը</a:t>
          </a:r>
          <a:r>
            <a:rPr lang="en-GB" sz="1200" dirty="0"/>
            <a:t> </a:t>
          </a:r>
          <a:r>
            <a:rPr lang="de-DE" sz="1200" dirty="0"/>
            <a:t>30 </a:t>
          </a:r>
          <a:r>
            <a:rPr lang="hy-AM" sz="1200" dirty="0"/>
            <a:t>ր.</a:t>
          </a:r>
          <a:endParaRPr lang="de-DE" sz="1200" dirty="0"/>
        </a:p>
      </dgm:t>
    </dgm:pt>
    <dgm:pt modelId="{1974D54E-A0EE-42E2-A10E-B9795AF3D3B3}" type="parTrans" cxnId="{9BD648FD-401A-445A-86C8-0646138D7046}">
      <dgm:prSet/>
      <dgm:spPr/>
      <dgm:t>
        <a:bodyPr/>
        <a:lstStyle/>
        <a:p>
          <a:endParaRPr lang="de-DE"/>
        </a:p>
      </dgm:t>
    </dgm:pt>
    <dgm:pt modelId="{F3B880AC-2CAA-4E51-8F0C-7F80BFEE38BB}" type="sibTrans" cxnId="{9BD648FD-401A-445A-86C8-0646138D7046}">
      <dgm:prSet/>
      <dgm:spPr/>
      <dgm:t>
        <a:bodyPr/>
        <a:lstStyle/>
        <a:p>
          <a:endParaRPr lang="de-DE"/>
        </a:p>
      </dgm:t>
    </dgm:pt>
    <dgm:pt modelId="{835A520E-A8B5-47B9-A259-11C339E32990}">
      <dgm:prSet custT="1"/>
      <dgm:spPr/>
      <dgm:t>
        <a:bodyPr/>
        <a:lstStyle/>
        <a:p>
          <a:r>
            <a:rPr lang="hy-AM" sz="1200" b="1" dirty="0"/>
            <a:t>Առավ.՝ </a:t>
          </a:r>
          <a:r>
            <a:rPr lang="de-DE" sz="1200" dirty="0"/>
            <a:t> կոնկրետ խբբի քննարկման վրա շատ կենտրոնացում</a:t>
          </a:r>
        </a:p>
      </dgm:t>
    </dgm:pt>
    <dgm:pt modelId="{316B0564-EDFE-4A6C-86CC-3F9A51262453}" type="parTrans" cxnId="{80F413DA-81AC-4F06-BB3D-8AB570157978}">
      <dgm:prSet/>
      <dgm:spPr/>
      <dgm:t>
        <a:bodyPr/>
        <a:lstStyle/>
        <a:p>
          <a:endParaRPr lang="de-DE"/>
        </a:p>
      </dgm:t>
    </dgm:pt>
    <dgm:pt modelId="{D3A87EC5-B65E-44E9-A2EF-28CB4151050E}" type="sibTrans" cxnId="{80F413DA-81AC-4F06-BB3D-8AB570157978}">
      <dgm:prSet/>
      <dgm:spPr/>
      <dgm:t>
        <a:bodyPr/>
        <a:lstStyle/>
        <a:p>
          <a:endParaRPr lang="de-DE"/>
        </a:p>
      </dgm:t>
    </dgm:pt>
    <dgm:pt modelId="{C286BB46-7E91-4BD6-82B4-AF3A663E9D03}">
      <dgm:prSet custT="1"/>
      <dgm:spPr/>
      <dgm:t>
        <a:bodyPr/>
        <a:lstStyle/>
        <a:p>
          <a:r>
            <a:rPr lang="hy-AM" sz="1200" b="1" dirty="0"/>
            <a:t>Թեր.՝ </a:t>
          </a:r>
          <a:r>
            <a:rPr lang="de-DE" sz="1200" dirty="0"/>
            <a:t> որոշ ուսանողներ երբեմն պարզապես հետևում են</a:t>
          </a:r>
        </a:p>
      </dgm:t>
    </dgm:pt>
    <dgm:pt modelId="{095DAB3B-3D97-4470-AC19-1C423330D3C5}" type="parTrans" cxnId="{39835E39-D31B-4297-B972-19BAB42A9FE2}">
      <dgm:prSet/>
      <dgm:spPr/>
      <dgm:t>
        <a:bodyPr/>
        <a:lstStyle/>
        <a:p>
          <a:endParaRPr lang="de-DE"/>
        </a:p>
      </dgm:t>
    </dgm:pt>
    <dgm:pt modelId="{5C6A5F5F-08FC-4E53-8B72-45B5382EEC35}" type="sibTrans" cxnId="{39835E39-D31B-4297-B972-19BAB42A9FE2}">
      <dgm:prSet/>
      <dgm:spPr/>
      <dgm:t>
        <a:bodyPr/>
        <a:lstStyle/>
        <a:p>
          <a:endParaRPr lang="de-DE"/>
        </a:p>
      </dgm:t>
    </dgm:pt>
    <dgm:pt modelId="{296C3326-AF74-47CB-8EA3-DE42877543F1}">
      <dgm:prSet phldrT="[Text]" custT="1"/>
      <dgm:spPr/>
      <dgm:t>
        <a:bodyPr/>
        <a:lstStyle/>
        <a:p>
          <a:r>
            <a:rPr lang="de-DE" sz="1200" dirty="0"/>
            <a:t>կիրառել ուսանողներին գործնական բանավեճերի միջոցով ակտիվացնելու նպատակով</a:t>
          </a:r>
        </a:p>
      </dgm:t>
    </dgm:pt>
    <dgm:pt modelId="{413EED76-4F08-4D39-9EAE-79FB63857388}" type="parTrans" cxnId="{6101E710-1262-411F-A305-C00FAC4DB393}">
      <dgm:prSet/>
      <dgm:spPr/>
    </dgm:pt>
    <dgm:pt modelId="{AAC6DFE5-EBB4-4177-812C-394519EECCB5}" type="sibTrans" cxnId="{6101E710-1262-411F-A305-C00FAC4DB393}">
      <dgm:prSet/>
      <dgm:spPr/>
    </dgm:pt>
    <dgm:pt modelId="{0FE51A3F-C004-41A5-92D2-9775781772DA}" type="pres">
      <dgm:prSet presAssocID="{2972A025-F3D6-4D5D-9185-598096613B5A}" presName="Name0" presStyleCnt="0">
        <dgm:presLayoutVars>
          <dgm:dir/>
          <dgm:animLvl val="lvl"/>
          <dgm:resizeHandles val="exact"/>
        </dgm:presLayoutVars>
      </dgm:prSet>
      <dgm:spPr/>
    </dgm:pt>
    <dgm:pt modelId="{061F0E39-CDA9-484E-A44A-83B823579752}" type="pres">
      <dgm:prSet presAssocID="{E8AC23C9-0D73-455C-89B4-EE64C848EA3E}" presName="composite" presStyleCnt="0"/>
      <dgm:spPr/>
    </dgm:pt>
    <dgm:pt modelId="{B2F65F18-2ABB-475B-BEEF-34511307207F}" type="pres">
      <dgm:prSet presAssocID="{E8AC23C9-0D73-455C-89B4-EE64C848EA3E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04561612-A1AB-43A8-9B97-3D787124413E}" type="pres">
      <dgm:prSet presAssocID="{E8AC23C9-0D73-455C-89B4-EE64C848EA3E}" presName="desTx" presStyleLbl="alignAccFollowNode1" presStyleIdx="0" presStyleCnt="4">
        <dgm:presLayoutVars>
          <dgm:bulletEnabled val="1"/>
        </dgm:presLayoutVars>
      </dgm:prSet>
      <dgm:spPr/>
    </dgm:pt>
    <dgm:pt modelId="{C163F4CD-FDFC-495E-ABA5-92FA3E47947E}" type="pres">
      <dgm:prSet presAssocID="{B6EDA89C-2BFC-4F37-9AEF-9218530C49EF}" presName="space" presStyleCnt="0"/>
      <dgm:spPr/>
    </dgm:pt>
    <dgm:pt modelId="{0CB30D3A-6C76-469C-91F5-5D88722A0DA8}" type="pres">
      <dgm:prSet presAssocID="{06B7C036-4EFD-4756-A2CF-00A5E31256F1}" presName="composite" presStyleCnt="0"/>
      <dgm:spPr/>
    </dgm:pt>
    <dgm:pt modelId="{687197F8-E01E-4C4B-96C4-F00B9132C5D9}" type="pres">
      <dgm:prSet presAssocID="{06B7C036-4EFD-4756-A2CF-00A5E31256F1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47AEEB3A-03F9-467C-BAD9-223587FA46CD}" type="pres">
      <dgm:prSet presAssocID="{06B7C036-4EFD-4756-A2CF-00A5E31256F1}" presName="desTx" presStyleLbl="alignAccFollowNode1" presStyleIdx="1" presStyleCnt="4">
        <dgm:presLayoutVars>
          <dgm:bulletEnabled val="1"/>
        </dgm:presLayoutVars>
      </dgm:prSet>
      <dgm:spPr/>
    </dgm:pt>
    <dgm:pt modelId="{4A375FA0-D52D-409A-B623-386854E998F3}" type="pres">
      <dgm:prSet presAssocID="{4A1C93A4-BE3D-47F7-8B3A-675DA4134FE8}" presName="space" presStyleCnt="0"/>
      <dgm:spPr/>
    </dgm:pt>
    <dgm:pt modelId="{BD41D8F3-8637-42BD-AE11-7F53ACDA6E01}" type="pres">
      <dgm:prSet presAssocID="{E8E7C9A7-5730-415C-B44C-EE741AF5022E}" presName="composite" presStyleCnt="0"/>
      <dgm:spPr/>
    </dgm:pt>
    <dgm:pt modelId="{762B3EAD-42CF-4EB2-91A2-B5398A627363}" type="pres">
      <dgm:prSet presAssocID="{E8E7C9A7-5730-415C-B44C-EE741AF5022E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D6978B61-C0D5-4319-A269-DF6AC70EA969}" type="pres">
      <dgm:prSet presAssocID="{E8E7C9A7-5730-415C-B44C-EE741AF5022E}" presName="desTx" presStyleLbl="alignAccFollowNode1" presStyleIdx="2" presStyleCnt="4">
        <dgm:presLayoutVars>
          <dgm:bulletEnabled val="1"/>
        </dgm:presLayoutVars>
      </dgm:prSet>
      <dgm:spPr/>
    </dgm:pt>
    <dgm:pt modelId="{CFA46E27-0440-47C1-A0EB-2E66D33BDA0C}" type="pres">
      <dgm:prSet presAssocID="{1D764432-A7F0-4B03-A379-C29EC9B40ACF}" presName="space" presStyleCnt="0"/>
      <dgm:spPr/>
    </dgm:pt>
    <dgm:pt modelId="{CB3A2176-6BDD-4304-A537-E25D909A0B42}" type="pres">
      <dgm:prSet presAssocID="{B137216D-2EB4-4AA7-B014-178D3ACCBFFF}" presName="composite" presStyleCnt="0"/>
      <dgm:spPr/>
    </dgm:pt>
    <dgm:pt modelId="{D1BAB709-B92A-4B5D-B58F-96AF13D336EE}" type="pres">
      <dgm:prSet presAssocID="{B137216D-2EB4-4AA7-B014-178D3ACCBFFF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7DD41776-EC76-442D-8AD3-120162728096}" type="pres">
      <dgm:prSet presAssocID="{B137216D-2EB4-4AA7-B014-178D3ACCBFFF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AED60105-4AD8-46B3-9549-EE7BBA60FC71}" type="presOf" srcId="{06B7C036-4EFD-4756-A2CF-00A5E31256F1}" destId="{687197F8-E01E-4C4B-96C4-F00B9132C5D9}" srcOrd="0" destOrd="0" presId="urn:microsoft.com/office/officeart/2005/8/layout/hList1"/>
    <dgm:cxn modelId="{24650310-EAC1-4E17-AEED-EAE57659B4D9}" srcId="{2972A025-F3D6-4D5D-9185-598096613B5A}" destId="{E8AC23C9-0D73-455C-89B4-EE64C848EA3E}" srcOrd="0" destOrd="0" parTransId="{6D4E9463-C157-492A-A5AE-480FA6CF5E4E}" sibTransId="{B6EDA89C-2BFC-4F37-9AEF-9218530C49EF}"/>
    <dgm:cxn modelId="{6101E710-1262-411F-A305-C00FAC4DB393}" srcId="{E8AC23C9-0D73-455C-89B4-EE64C848EA3E}" destId="{296C3326-AF74-47CB-8EA3-DE42877543F1}" srcOrd="0" destOrd="0" parTransId="{413EED76-4F08-4D39-9EAE-79FB63857388}" sibTransId="{AAC6DFE5-EBB4-4177-812C-394519EECCB5}"/>
    <dgm:cxn modelId="{D43DA613-574A-43EA-9029-0102D32D5D3E}" type="presOf" srcId="{2972A025-F3D6-4D5D-9185-598096613B5A}" destId="{0FE51A3F-C004-41A5-92D2-9775781772DA}" srcOrd="0" destOrd="0" presId="urn:microsoft.com/office/officeart/2005/8/layout/hList1"/>
    <dgm:cxn modelId="{A87D4635-C4CA-4B8D-AD1D-E967AA854623}" srcId="{06B7C036-4EFD-4756-A2CF-00A5E31256F1}" destId="{907690CE-7038-464E-8E02-B46B0A7217B1}" srcOrd="0" destOrd="0" parTransId="{2A785078-2624-4F58-BAF1-FCA0C4727D14}" sibTransId="{7FE01498-7F80-44BB-8595-52E28E578699}"/>
    <dgm:cxn modelId="{39835E39-D31B-4297-B972-19BAB42A9FE2}" srcId="{E8AC23C9-0D73-455C-89B4-EE64C848EA3E}" destId="{C286BB46-7E91-4BD6-82B4-AF3A663E9D03}" srcOrd="4" destOrd="0" parTransId="{095DAB3B-3D97-4470-AC19-1C423330D3C5}" sibTransId="{5C6A5F5F-08FC-4E53-8B72-45B5382EEC35}"/>
    <dgm:cxn modelId="{F5A3403C-A9B9-4C69-B130-04F4FB994189}" srcId="{E8E7C9A7-5730-415C-B44C-EE741AF5022E}" destId="{808563F4-F591-459C-A2F7-CF793833069E}" srcOrd="0" destOrd="0" parTransId="{BCB37817-67D0-4B79-BC5E-6D60FD8ECF2D}" sibTransId="{A1ED4A8E-131D-4FE7-AA9D-FD5FCBC2CB6F}"/>
    <dgm:cxn modelId="{DB217A4B-641B-455F-88B0-01AD8604379E}" type="presOf" srcId="{907690CE-7038-464E-8E02-B46B0A7217B1}" destId="{47AEEB3A-03F9-467C-BAD9-223587FA46CD}" srcOrd="0" destOrd="0" presId="urn:microsoft.com/office/officeart/2005/8/layout/hList1"/>
    <dgm:cxn modelId="{D36E016D-C6D2-45E2-BE54-40CFBEC7BA1E}" type="presOf" srcId="{ABAEF446-122B-4F2F-8B7D-D16F7373C2EC}" destId="{04561612-A1AB-43A8-9B97-3D787124413E}" srcOrd="0" destOrd="2" presId="urn:microsoft.com/office/officeart/2005/8/layout/hList1"/>
    <dgm:cxn modelId="{80653A6D-E588-48EB-B536-0BFC79F316EF}" type="presOf" srcId="{E8E7C9A7-5730-415C-B44C-EE741AF5022E}" destId="{762B3EAD-42CF-4EB2-91A2-B5398A627363}" srcOrd="0" destOrd="0" presId="urn:microsoft.com/office/officeart/2005/8/layout/hList1"/>
    <dgm:cxn modelId="{2A68BB89-0A4E-45CF-9ABF-024ECD885AD3}" srcId="{E8AC23C9-0D73-455C-89B4-EE64C848EA3E}" destId="{36BD5123-A7BC-460F-ABF3-EADD6CF995F0}" srcOrd="1" destOrd="0" parTransId="{9099E188-CCD7-4CB9-8AC5-635AB95EBD9F}" sibTransId="{E228EEA4-3B51-4E7F-B1D1-97F84535BD9B}"/>
    <dgm:cxn modelId="{1988EF9F-9C53-43E6-84A7-092350D45C31}" srcId="{2972A025-F3D6-4D5D-9185-598096613B5A}" destId="{B137216D-2EB4-4AA7-B014-178D3ACCBFFF}" srcOrd="3" destOrd="0" parTransId="{5389F040-AA75-4F52-8CFB-BE941F3A8A98}" sibTransId="{023AD9CB-CA1B-454C-AB0A-A68EC695FE3D}"/>
    <dgm:cxn modelId="{9A709FA4-CE47-4C2D-8F62-FB03AAF775D7}" type="presOf" srcId="{B137216D-2EB4-4AA7-B014-178D3ACCBFFF}" destId="{D1BAB709-B92A-4B5D-B58F-96AF13D336EE}" srcOrd="0" destOrd="0" presId="urn:microsoft.com/office/officeart/2005/8/layout/hList1"/>
    <dgm:cxn modelId="{6D1156A6-54CD-4821-BA11-7137C70ABFDB}" type="presOf" srcId="{36BD5123-A7BC-460F-ABF3-EADD6CF995F0}" destId="{04561612-A1AB-43A8-9B97-3D787124413E}" srcOrd="0" destOrd="1" presId="urn:microsoft.com/office/officeart/2005/8/layout/hList1"/>
    <dgm:cxn modelId="{D9AAC9A9-CC7F-4894-8661-A9BC5644387D}" srcId="{E8E7C9A7-5730-415C-B44C-EE741AF5022E}" destId="{0776EE8B-89B4-4B77-846B-284BA745275B}" srcOrd="1" destOrd="0" parTransId="{C7394D78-A60A-47E1-BB72-5BE6AF66A7BE}" sibTransId="{7861D123-4924-433D-A3B7-D19946D61EF0}"/>
    <dgm:cxn modelId="{3A2A70AD-4321-44BA-B672-D140B485847F}" type="presOf" srcId="{808563F4-F591-459C-A2F7-CF793833069E}" destId="{D6978B61-C0D5-4319-A269-DF6AC70EA969}" srcOrd="0" destOrd="0" presId="urn:microsoft.com/office/officeart/2005/8/layout/hList1"/>
    <dgm:cxn modelId="{43B9AEB7-FDB5-493F-9876-387E84B133C7}" type="presOf" srcId="{0776EE8B-89B4-4B77-846B-284BA745275B}" destId="{D6978B61-C0D5-4319-A269-DF6AC70EA969}" srcOrd="0" destOrd="1" presId="urn:microsoft.com/office/officeart/2005/8/layout/hList1"/>
    <dgm:cxn modelId="{35D23DC6-9A2A-4B90-B468-CA4692E3901C}" srcId="{2972A025-F3D6-4D5D-9185-598096613B5A}" destId="{06B7C036-4EFD-4756-A2CF-00A5E31256F1}" srcOrd="1" destOrd="0" parTransId="{1524CE72-7856-46B2-911F-3A11F6514486}" sibTransId="{4A1C93A4-BE3D-47F7-8B3A-675DA4134FE8}"/>
    <dgm:cxn modelId="{F41404CC-1FF0-4C7F-B184-992DB9A6E4A8}" srcId="{B137216D-2EB4-4AA7-B014-178D3ACCBFFF}" destId="{A710C7E3-1944-406E-A3F5-C6AACB520D2E}" srcOrd="0" destOrd="0" parTransId="{729817A3-B027-4C66-AEDF-90D6E9672E5B}" sibTransId="{33AA6656-E2F5-4A82-864D-8A9FFE80C103}"/>
    <dgm:cxn modelId="{80F413DA-81AC-4F06-BB3D-8AB570157978}" srcId="{E8AC23C9-0D73-455C-89B4-EE64C848EA3E}" destId="{835A520E-A8B5-47B9-A259-11C339E32990}" srcOrd="3" destOrd="0" parTransId="{316B0564-EDFE-4A6C-86CC-3F9A51262453}" sibTransId="{D3A87EC5-B65E-44E9-A2EF-28CB4151050E}"/>
    <dgm:cxn modelId="{6FE3F0E3-DF31-4BFC-A881-52ECF3214129}" type="presOf" srcId="{296C3326-AF74-47CB-8EA3-DE42877543F1}" destId="{04561612-A1AB-43A8-9B97-3D787124413E}" srcOrd="0" destOrd="0" presId="urn:microsoft.com/office/officeart/2005/8/layout/hList1"/>
    <dgm:cxn modelId="{BA27C4EA-FD57-48E5-A114-FD56D9B839E2}" srcId="{2972A025-F3D6-4D5D-9185-598096613B5A}" destId="{E8E7C9A7-5730-415C-B44C-EE741AF5022E}" srcOrd="2" destOrd="0" parTransId="{4C1C0B02-7383-4546-979C-C51963DB78D2}" sibTransId="{1D764432-A7F0-4B03-A379-C29EC9B40ACF}"/>
    <dgm:cxn modelId="{3ADAF0EA-788A-41B5-90AF-A9BE4FFDD97C}" type="presOf" srcId="{A710C7E3-1944-406E-A3F5-C6AACB520D2E}" destId="{7DD41776-EC76-442D-8AD3-120162728096}" srcOrd="0" destOrd="0" presId="urn:microsoft.com/office/officeart/2005/8/layout/hList1"/>
    <dgm:cxn modelId="{3853B4F1-FD38-46F3-B4A5-53F9F2C2342F}" type="presOf" srcId="{E8AC23C9-0D73-455C-89B4-EE64C848EA3E}" destId="{B2F65F18-2ABB-475B-BEEF-34511307207F}" srcOrd="0" destOrd="0" presId="urn:microsoft.com/office/officeart/2005/8/layout/hList1"/>
    <dgm:cxn modelId="{F25735F2-BF7A-4721-BB03-427EAE4CCB62}" type="presOf" srcId="{835A520E-A8B5-47B9-A259-11C339E32990}" destId="{04561612-A1AB-43A8-9B97-3D787124413E}" srcOrd="0" destOrd="3" presId="urn:microsoft.com/office/officeart/2005/8/layout/hList1"/>
    <dgm:cxn modelId="{9BD648FD-401A-445A-86C8-0646138D7046}" srcId="{E8AC23C9-0D73-455C-89B4-EE64C848EA3E}" destId="{ABAEF446-122B-4F2F-8B7D-D16F7373C2EC}" srcOrd="2" destOrd="0" parTransId="{1974D54E-A0EE-42E2-A10E-B9795AF3D3B3}" sibTransId="{F3B880AC-2CAA-4E51-8F0C-7F80BFEE38BB}"/>
    <dgm:cxn modelId="{4E6861FF-FF0F-4E28-9B09-48FB6EBA4FE8}" type="presOf" srcId="{C286BB46-7E91-4BD6-82B4-AF3A663E9D03}" destId="{04561612-A1AB-43A8-9B97-3D787124413E}" srcOrd="0" destOrd="4" presId="urn:microsoft.com/office/officeart/2005/8/layout/hList1"/>
    <dgm:cxn modelId="{ACB46E15-1755-467C-B754-DDDA571FB6D5}" type="presParOf" srcId="{0FE51A3F-C004-41A5-92D2-9775781772DA}" destId="{061F0E39-CDA9-484E-A44A-83B823579752}" srcOrd="0" destOrd="0" presId="urn:microsoft.com/office/officeart/2005/8/layout/hList1"/>
    <dgm:cxn modelId="{64BAD56F-2429-4D1E-B9C7-75FD7DECAC1D}" type="presParOf" srcId="{061F0E39-CDA9-484E-A44A-83B823579752}" destId="{B2F65F18-2ABB-475B-BEEF-34511307207F}" srcOrd="0" destOrd="0" presId="urn:microsoft.com/office/officeart/2005/8/layout/hList1"/>
    <dgm:cxn modelId="{04F030F7-242F-4924-AF78-2FE46CD4AB83}" type="presParOf" srcId="{061F0E39-CDA9-484E-A44A-83B823579752}" destId="{04561612-A1AB-43A8-9B97-3D787124413E}" srcOrd="1" destOrd="0" presId="urn:microsoft.com/office/officeart/2005/8/layout/hList1"/>
    <dgm:cxn modelId="{534D4066-4A72-4B77-89D0-D574FAE974D6}" type="presParOf" srcId="{0FE51A3F-C004-41A5-92D2-9775781772DA}" destId="{C163F4CD-FDFC-495E-ABA5-92FA3E47947E}" srcOrd="1" destOrd="0" presId="urn:microsoft.com/office/officeart/2005/8/layout/hList1"/>
    <dgm:cxn modelId="{6868A9DA-B14C-4194-B0D5-9C59EA3942AE}" type="presParOf" srcId="{0FE51A3F-C004-41A5-92D2-9775781772DA}" destId="{0CB30D3A-6C76-469C-91F5-5D88722A0DA8}" srcOrd="2" destOrd="0" presId="urn:microsoft.com/office/officeart/2005/8/layout/hList1"/>
    <dgm:cxn modelId="{7F7D0428-3624-4DB9-A68A-29CDBC3B6DAC}" type="presParOf" srcId="{0CB30D3A-6C76-469C-91F5-5D88722A0DA8}" destId="{687197F8-E01E-4C4B-96C4-F00B9132C5D9}" srcOrd="0" destOrd="0" presId="urn:microsoft.com/office/officeart/2005/8/layout/hList1"/>
    <dgm:cxn modelId="{21472377-FCF5-4373-BAF6-0593C1C60B06}" type="presParOf" srcId="{0CB30D3A-6C76-469C-91F5-5D88722A0DA8}" destId="{47AEEB3A-03F9-467C-BAD9-223587FA46CD}" srcOrd="1" destOrd="0" presId="urn:microsoft.com/office/officeart/2005/8/layout/hList1"/>
    <dgm:cxn modelId="{8D358558-9A82-4CD2-8106-D8D383AA0767}" type="presParOf" srcId="{0FE51A3F-C004-41A5-92D2-9775781772DA}" destId="{4A375FA0-D52D-409A-B623-386854E998F3}" srcOrd="3" destOrd="0" presId="urn:microsoft.com/office/officeart/2005/8/layout/hList1"/>
    <dgm:cxn modelId="{DFF6482E-E5F5-4E2E-907F-228789568FBB}" type="presParOf" srcId="{0FE51A3F-C004-41A5-92D2-9775781772DA}" destId="{BD41D8F3-8637-42BD-AE11-7F53ACDA6E01}" srcOrd="4" destOrd="0" presId="urn:microsoft.com/office/officeart/2005/8/layout/hList1"/>
    <dgm:cxn modelId="{967F53D5-5C2C-4175-9252-5A44A43BFF75}" type="presParOf" srcId="{BD41D8F3-8637-42BD-AE11-7F53ACDA6E01}" destId="{762B3EAD-42CF-4EB2-91A2-B5398A627363}" srcOrd="0" destOrd="0" presId="urn:microsoft.com/office/officeart/2005/8/layout/hList1"/>
    <dgm:cxn modelId="{56A539D1-04D0-4CCB-AB3E-4EBA03C0049C}" type="presParOf" srcId="{BD41D8F3-8637-42BD-AE11-7F53ACDA6E01}" destId="{D6978B61-C0D5-4319-A269-DF6AC70EA969}" srcOrd="1" destOrd="0" presId="urn:microsoft.com/office/officeart/2005/8/layout/hList1"/>
    <dgm:cxn modelId="{86354F63-8AFB-4E90-ACB0-F72532DEF5AF}" type="presParOf" srcId="{0FE51A3F-C004-41A5-92D2-9775781772DA}" destId="{CFA46E27-0440-47C1-A0EB-2E66D33BDA0C}" srcOrd="5" destOrd="0" presId="urn:microsoft.com/office/officeart/2005/8/layout/hList1"/>
    <dgm:cxn modelId="{0D98F693-D9AA-4954-B465-2AA15FE90716}" type="presParOf" srcId="{0FE51A3F-C004-41A5-92D2-9775781772DA}" destId="{CB3A2176-6BDD-4304-A537-E25D909A0B42}" srcOrd="6" destOrd="0" presId="urn:microsoft.com/office/officeart/2005/8/layout/hList1"/>
    <dgm:cxn modelId="{29895789-F936-4433-8975-8BE0305A9193}" type="presParOf" srcId="{CB3A2176-6BDD-4304-A537-E25D909A0B42}" destId="{D1BAB709-B92A-4B5D-B58F-96AF13D336EE}" srcOrd="0" destOrd="0" presId="urn:microsoft.com/office/officeart/2005/8/layout/hList1"/>
    <dgm:cxn modelId="{F1FFFA75-70F3-4BE8-8A8D-6556DDAD057D}" type="presParOf" srcId="{CB3A2176-6BDD-4304-A537-E25D909A0B42}" destId="{7DD41776-EC76-442D-8AD3-12016272809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4AF2BA6-B67D-4D8A-910D-2A9B603A0F74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876FC7D0-B3B5-4BC6-A652-DCA528F4176C}">
      <dgm:prSet phldrT="[Text]"/>
      <dgm:spPr/>
      <dgm:t>
        <a:bodyPr/>
        <a:lstStyle/>
        <a:p>
          <a:r>
            <a:rPr lang="hy-AM" dirty="0"/>
            <a:t>Ի՞նչ</a:t>
          </a:r>
          <a:endParaRPr lang="de-DE" dirty="0"/>
        </a:p>
      </dgm:t>
    </dgm:pt>
    <dgm:pt modelId="{1E18EA20-1A7A-4E87-BB57-C1631C72A74D}" type="parTrans" cxnId="{085ACD18-5369-4B8F-A441-DACF469ED65C}">
      <dgm:prSet/>
      <dgm:spPr/>
      <dgm:t>
        <a:bodyPr/>
        <a:lstStyle/>
        <a:p>
          <a:endParaRPr lang="de-DE"/>
        </a:p>
      </dgm:t>
    </dgm:pt>
    <dgm:pt modelId="{310F09E6-E75F-4CF9-83B3-DC4F945DC4D0}" type="sibTrans" cxnId="{085ACD18-5369-4B8F-A441-DACF469ED65C}">
      <dgm:prSet/>
      <dgm:spPr/>
      <dgm:t>
        <a:bodyPr/>
        <a:lstStyle/>
        <a:p>
          <a:endParaRPr lang="de-DE"/>
        </a:p>
      </dgm:t>
    </dgm:pt>
    <dgm:pt modelId="{0A2C29FF-BE68-4FB8-9AEF-9544FBA166D2}">
      <dgm:prSet phldrT="[Text]" custT="1"/>
      <dgm:spPr/>
      <dgm:t>
        <a:bodyPr/>
        <a:lstStyle/>
        <a:p>
          <a:r>
            <a:rPr lang="de-DE" sz="1400" dirty="0"/>
            <a:t>Համոզվել, որ մասնակիցները կարդացել են հանձնարարված տեքստերը</a:t>
          </a:r>
        </a:p>
      </dgm:t>
    </dgm:pt>
    <dgm:pt modelId="{F6E8917D-0E73-49C6-AE3B-26DFABE0AC9D}" type="parTrans" cxnId="{FFAA823C-A36C-49A2-A7B6-559651681575}">
      <dgm:prSet/>
      <dgm:spPr/>
      <dgm:t>
        <a:bodyPr/>
        <a:lstStyle/>
        <a:p>
          <a:endParaRPr lang="de-DE"/>
        </a:p>
      </dgm:t>
    </dgm:pt>
    <dgm:pt modelId="{BF99B550-C028-4DC8-93AC-A713DE5A2EFB}" type="sibTrans" cxnId="{FFAA823C-A36C-49A2-A7B6-559651681575}">
      <dgm:prSet/>
      <dgm:spPr/>
      <dgm:t>
        <a:bodyPr/>
        <a:lstStyle/>
        <a:p>
          <a:endParaRPr lang="de-DE"/>
        </a:p>
      </dgm:t>
    </dgm:pt>
    <dgm:pt modelId="{B20102BB-6BDB-40B9-A801-0F2932C75F65}">
      <dgm:prSet phldrT="[Text]"/>
      <dgm:spPr/>
      <dgm:t>
        <a:bodyPr/>
        <a:lstStyle/>
        <a:p>
          <a:r>
            <a:rPr lang="hy-AM" dirty="0"/>
            <a:t>Ինչպե՞ս</a:t>
          </a:r>
          <a:endParaRPr lang="de-DE" dirty="0"/>
        </a:p>
      </dgm:t>
    </dgm:pt>
    <dgm:pt modelId="{58666BA8-73F7-4792-8521-0CD64BB4A75B}" type="parTrans" cxnId="{3A1EF0C7-3B46-4148-9B7A-6CC91F99785F}">
      <dgm:prSet/>
      <dgm:spPr/>
      <dgm:t>
        <a:bodyPr/>
        <a:lstStyle/>
        <a:p>
          <a:endParaRPr lang="de-DE"/>
        </a:p>
      </dgm:t>
    </dgm:pt>
    <dgm:pt modelId="{EAC4A242-2B2A-4C00-85BA-825D399C4CB5}" type="sibTrans" cxnId="{3A1EF0C7-3B46-4148-9B7A-6CC91F99785F}">
      <dgm:prSet/>
      <dgm:spPr/>
      <dgm:t>
        <a:bodyPr/>
        <a:lstStyle/>
        <a:p>
          <a:endParaRPr lang="de-DE"/>
        </a:p>
      </dgm:t>
    </dgm:pt>
    <dgm:pt modelId="{98B21F63-A79C-48C0-9980-B0FEDAF6B927}">
      <dgm:prSet phldrT="[Text]" custT="1"/>
      <dgm:spPr/>
      <dgm:t>
        <a:bodyPr/>
        <a:lstStyle/>
        <a:p>
          <a:r>
            <a:rPr lang="de-DE" sz="1400" dirty="0"/>
            <a:t>Տալ 2-3 բաց հարց՝ հանձնարաված տեքստերի վերաբերյալ</a:t>
          </a:r>
        </a:p>
      </dgm:t>
    </dgm:pt>
    <dgm:pt modelId="{D13A8FDC-681F-4642-B0E1-6BE3AA7DD052}" type="parTrans" cxnId="{5F2D6B1E-0091-4448-9226-1E38E2B7B582}">
      <dgm:prSet/>
      <dgm:spPr/>
      <dgm:t>
        <a:bodyPr/>
        <a:lstStyle/>
        <a:p>
          <a:endParaRPr lang="de-DE"/>
        </a:p>
      </dgm:t>
    </dgm:pt>
    <dgm:pt modelId="{E315A916-25DE-44C8-8123-906DCEEFF05B}" type="sibTrans" cxnId="{5F2D6B1E-0091-4448-9226-1E38E2B7B582}">
      <dgm:prSet/>
      <dgm:spPr/>
      <dgm:t>
        <a:bodyPr/>
        <a:lstStyle/>
        <a:p>
          <a:endParaRPr lang="de-DE"/>
        </a:p>
      </dgm:t>
    </dgm:pt>
    <dgm:pt modelId="{CD32BA5A-0A78-4516-BD93-A88E9674D56E}">
      <dgm:prSet phldrT="[Text]"/>
      <dgm:spPr/>
      <dgm:t>
        <a:bodyPr/>
        <a:lstStyle/>
        <a:p>
          <a:r>
            <a:rPr lang="hy-AM" dirty="0"/>
            <a:t>Ե՞րբ</a:t>
          </a:r>
          <a:endParaRPr lang="de-DE" dirty="0"/>
        </a:p>
      </dgm:t>
    </dgm:pt>
    <dgm:pt modelId="{20876E8F-6433-4594-8FF5-D9388C718578}" type="parTrans" cxnId="{E88C147D-4D1C-4B86-A203-25F3DCBC4DDB}">
      <dgm:prSet/>
      <dgm:spPr/>
      <dgm:t>
        <a:bodyPr/>
        <a:lstStyle/>
        <a:p>
          <a:endParaRPr lang="en-GB"/>
        </a:p>
      </dgm:t>
    </dgm:pt>
    <dgm:pt modelId="{00884C84-B049-426C-A783-37B11B5EDBE7}" type="sibTrans" cxnId="{E88C147D-4D1C-4B86-A203-25F3DCBC4DDB}">
      <dgm:prSet/>
      <dgm:spPr/>
      <dgm:t>
        <a:bodyPr/>
        <a:lstStyle/>
        <a:p>
          <a:endParaRPr lang="en-GB"/>
        </a:p>
      </dgm:t>
    </dgm:pt>
    <dgm:pt modelId="{2E7778C3-115B-411F-99C5-1327DF18AC52}">
      <dgm:prSet phldrT="[Text]"/>
      <dgm:spPr/>
      <dgm:t>
        <a:bodyPr/>
        <a:lstStyle/>
        <a:p>
          <a:r>
            <a:rPr lang="de-DE" dirty="0"/>
            <a:t>Ստանալ </a:t>
          </a:r>
          <a:r>
            <a:rPr lang="hy-AM" dirty="0"/>
            <a:t>հետադարձ կապ</a:t>
          </a:r>
          <a:r>
            <a:rPr lang="de-DE" dirty="0"/>
            <a:t> բովանդակության վերաբերյալ</a:t>
          </a:r>
        </a:p>
      </dgm:t>
    </dgm:pt>
    <dgm:pt modelId="{C50F5DFC-C38A-4968-8A64-729EC345D42A}" type="parTrans" cxnId="{905C8D69-0A75-440B-AC75-8DAA382085AA}">
      <dgm:prSet/>
      <dgm:spPr/>
      <dgm:t>
        <a:bodyPr/>
        <a:lstStyle/>
        <a:p>
          <a:endParaRPr lang="de-DE"/>
        </a:p>
      </dgm:t>
    </dgm:pt>
    <dgm:pt modelId="{6FF8710E-E713-4108-B71F-A11E851214D1}" type="sibTrans" cxnId="{905C8D69-0A75-440B-AC75-8DAA382085AA}">
      <dgm:prSet/>
      <dgm:spPr/>
      <dgm:t>
        <a:bodyPr/>
        <a:lstStyle/>
        <a:p>
          <a:endParaRPr lang="de-DE"/>
        </a:p>
      </dgm:t>
    </dgm:pt>
    <dgm:pt modelId="{E78C7E07-1EF5-4556-B149-345B28B7584B}">
      <dgm:prSet/>
      <dgm:spPr/>
      <dgm:t>
        <a:bodyPr/>
        <a:lstStyle/>
        <a:p>
          <a:r>
            <a:rPr lang="hy-AM" b="1" dirty="0"/>
            <a:t>Ժամանակ՝</a:t>
          </a:r>
          <a:r>
            <a:rPr lang="de-DE" dirty="0"/>
            <a:t> </a:t>
          </a:r>
          <a:r>
            <a:rPr lang="hy-AM" dirty="0"/>
            <a:t>նվազագույնը</a:t>
          </a:r>
          <a:r>
            <a:rPr lang="en-GB" dirty="0"/>
            <a:t> </a:t>
          </a:r>
          <a:r>
            <a:rPr lang="de-DE" dirty="0"/>
            <a:t>20 </a:t>
          </a:r>
          <a:r>
            <a:rPr lang="hy-AM" dirty="0"/>
            <a:t>ր.</a:t>
          </a:r>
          <a:endParaRPr lang="de-DE" dirty="0"/>
        </a:p>
      </dgm:t>
    </dgm:pt>
    <dgm:pt modelId="{B58BFAB7-763D-49FA-817D-145087DD180F}" type="parTrans" cxnId="{6461F589-51A3-447B-B31A-3116CBE234E9}">
      <dgm:prSet/>
      <dgm:spPr/>
      <dgm:t>
        <a:bodyPr/>
        <a:lstStyle/>
        <a:p>
          <a:endParaRPr lang="de-DE"/>
        </a:p>
      </dgm:t>
    </dgm:pt>
    <dgm:pt modelId="{B00DAD1C-26F0-48B4-8AFA-57F5191CEA8E}" type="sibTrans" cxnId="{6461F589-51A3-447B-B31A-3116CBE234E9}">
      <dgm:prSet/>
      <dgm:spPr/>
      <dgm:t>
        <a:bodyPr/>
        <a:lstStyle/>
        <a:p>
          <a:endParaRPr lang="de-DE"/>
        </a:p>
      </dgm:t>
    </dgm:pt>
    <dgm:pt modelId="{AEFA7CA5-F09A-4C5B-944A-D620E178B6CC}">
      <dgm:prSet/>
      <dgm:spPr/>
      <dgm:t>
        <a:bodyPr/>
        <a:lstStyle/>
        <a:p>
          <a:r>
            <a:rPr lang="hy-AM" b="1" dirty="0"/>
            <a:t>Առավ.՝ </a:t>
          </a:r>
          <a:r>
            <a:rPr lang="de-DE" dirty="0"/>
            <a:t> հիմնված է բովանդակության վրա</a:t>
          </a:r>
        </a:p>
      </dgm:t>
    </dgm:pt>
    <dgm:pt modelId="{BAD17881-DB07-4482-895F-DA14ADF1E2B4}" type="parTrans" cxnId="{309727C8-1B57-4604-9204-63B35173095F}">
      <dgm:prSet/>
      <dgm:spPr/>
      <dgm:t>
        <a:bodyPr/>
        <a:lstStyle/>
        <a:p>
          <a:endParaRPr lang="de-DE"/>
        </a:p>
      </dgm:t>
    </dgm:pt>
    <dgm:pt modelId="{51C4CD3D-06A8-4A3C-ADBF-8681BF7D7720}" type="sibTrans" cxnId="{309727C8-1B57-4604-9204-63B35173095F}">
      <dgm:prSet/>
      <dgm:spPr/>
      <dgm:t>
        <a:bodyPr/>
        <a:lstStyle/>
        <a:p>
          <a:endParaRPr lang="de-DE"/>
        </a:p>
      </dgm:t>
    </dgm:pt>
    <dgm:pt modelId="{EEA7BCC0-5953-47C3-B3FC-272EB17930D1}">
      <dgm:prSet/>
      <dgm:spPr/>
      <dgm:t>
        <a:bodyPr/>
        <a:lstStyle/>
        <a:p>
          <a:r>
            <a:rPr lang="hy-AM" b="1" dirty="0"/>
            <a:t>Թեր.՝ </a:t>
          </a:r>
          <a:r>
            <a:rPr lang="de-DE" dirty="0"/>
            <a:t> հիմնված չէ «տրամադրության» վրա</a:t>
          </a:r>
        </a:p>
      </dgm:t>
    </dgm:pt>
    <dgm:pt modelId="{AA78CB4E-2D8C-4BF5-9789-22E181DDE36E}" type="parTrans" cxnId="{A290C360-EA5B-4707-973F-2BB792133C08}">
      <dgm:prSet/>
      <dgm:spPr/>
      <dgm:t>
        <a:bodyPr/>
        <a:lstStyle/>
        <a:p>
          <a:endParaRPr lang="de-DE"/>
        </a:p>
      </dgm:t>
    </dgm:pt>
    <dgm:pt modelId="{620AE8A2-6D3A-48A7-9B8D-FB42C559A7DA}" type="sibTrans" cxnId="{A290C360-EA5B-4707-973F-2BB792133C08}">
      <dgm:prSet/>
      <dgm:spPr/>
      <dgm:t>
        <a:bodyPr/>
        <a:lstStyle/>
        <a:p>
          <a:endParaRPr lang="de-DE"/>
        </a:p>
      </dgm:t>
    </dgm:pt>
    <dgm:pt modelId="{16F9BABD-8392-4FF8-AD8A-92FD1F1A6593}">
      <dgm:prSet phldrT="[Text]" custT="1"/>
      <dgm:spPr/>
      <dgm:t>
        <a:bodyPr/>
        <a:lstStyle/>
        <a:p>
          <a:r>
            <a:rPr lang="de-DE" sz="1400" dirty="0"/>
            <a:t>Ստանալ հետադարձ կապ մասնակիցների գիտելիքների վերաբերյալ</a:t>
          </a:r>
        </a:p>
      </dgm:t>
    </dgm:pt>
    <dgm:pt modelId="{286C1803-8CEB-452A-A646-F76B1C971394}" type="parTrans" cxnId="{34C195F5-1F92-4DB3-B839-7FD47F491863}">
      <dgm:prSet/>
      <dgm:spPr/>
    </dgm:pt>
    <dgm:pt modelId="{5024886D-6984-4B6D-BF34-3E02485C7680}" type="sibTrans" cxnId="{34C195F5-1F92-4DB3-B839-7FD47F491863}">
      <dgm:prSet/>
      <dgm:spPr/>
    </dgm:pt>
    <dgm:pt modelId="{50260D7D-38CC-4260-B28A-59EEAC906773}">
      <dgm:prSet phldrT="[Text]" custT="1"/>
      <dgm:spPr/>
      <dgm:t>
        <a:bodyPr/>
        <a:lstStyle/>
        <a:p>
          <a:r>
            <a:rPr lang="de-DE" sz="1400" dirty="0"/>
            <a:t>Մասնակիցները գրում են կարճ պատասխաններ</a:t>
          </a:r>
        </a:p>
      </dgm:t>
    </dgm:pt>
    <dgm:pt modelId="{3E5F061E-839A-4D37-A9BB-27EC762ECB4D}" type="parTrans" cxnId="{039FF7DD-2C7E-4886-89BE-AEE43F24C52C}">
      <dgm:prSet/>
      <dgm:spPr/>
    </dgm:pt>
    <dgm:pt modelId="{E6E7DA42-590F-443A-AEC2-10DAE2B17ED6}" type="sibTrans" cxnId="{039FF7DD-2C7E-4886-89BE-AEE43F24C52C}">
      <dgm:prSet/>
      <dgm:spPr/>
    </dgm:pt>
    <dgm:pt modelId="{8CC5897D-137E-4237-B31F-F461630EF128}">
      <dgm:prSet phldrT="[Text]" custT="1"/>
      <dgm:spPr/>
      <dgm:t>
        <a:bodyPr/>
        <a:lstStyle/>
        <a:p>
          <a:r>
            <a:rPr lang="de-DE" sz="1400" dirty="0"/>
            <a:t>Դասընթացի ընթացքում հավաքել պատասխանները</a:t>
          </a:r>
        </a:p>
      </dgm:t>
    </dgm:pt>
    <dgm:pt modelId="{CA9E81E6-4C9C-4E06-99B2-02B4B671CA76}" type="parTrans" cxnId="{854356EA-09FB-41D6-940C-4DB9E9E3BB4E}">
      <dgm:prSet/>
      <dgm:spPr/>
    </dgm:pt>
    <dgm:pt modelId="{94087C14-4D5A-47F5-B548-2DA605D45235}" type="sibTrans" cxnId="{854356EA-09FB-41D6-940C-4DB9E9E3BB4E}">
      <dgm:prSet/>
      <dgm:spPr/>
    </dgm:pt>
    <dgm:pt modelId="{50FE9441-2510-476F-8E41-D0D97E049888}" type="pres">
      <dgm:prSet presAssocID="{C4AF2BA6-B67D-4D8A-910D-2A9B603A0F74}" presName="Name0" presStyleCnt="0">
        <dgm:presLayoutVars>
          <dgm:dir/>
          <dgm:animLvl val="lvl"/>
          <dgm:resizeHandles val="exact"/>
        </dgm:presLayoutVars>
      </dgm:prSet>
      <dgm:spPr/>
    </dgm:pt>
    <dgm:pt modelId="{C93EC918-D838-494C-AB2B-AF8015F42B9D}" type="pres">
      <dgm:prSet presAssocID="{CD32BA5A-0A78-4516-BD93-A88E9674D56E}" presName="composite" presStyleCnt="0"/>
      <dgm:spPr/>
    </dgm:pt>
    <dgm:pt modelId="{236E100A-3309-483E-A76B-DE9D184279D3}" type="pres">
      <dgm:prSet presAssocID="{CD32BA5A-0A78-4516-BD93-A88E9674D56E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1ECE7CE6-413D-4567-957C-50F1C74E0B27}" type="pres">
      <dgm:prSet presAssocID="{CD32BA5A-0A78-4516-BD93-A88E9674D56E}" presName="desTx" presStyleLbl="alignAccFollowNode1" presStyleIdx="0" presStyleCnt="3">
        <dgm:presLayoutVars>
          <dgm:bulletEnabled val="1"/>
        </dgm:presLayoutVars>
      </dgm:prSet>
      <dgm:spPr/>
    </dgm:pt>
    <dgm:pt modelId="{D4843DEB-8A83-41ED-B958-FB5831716A8D}" type="pres">
      <dgm:prSet presAssocID="{00884C84-B049-426C-A783-37B11B5EDBE7}" presName="space" presStyleCnt="0"/>
      <dgm:spPr/>
    </dgm:pt>
    <dgm:pt modelId="{43F51D5E-B072-4308-AD3E-AC4396217BA3}" type="pres">
      <dgm:prSet presAssocID="{876FC7D0-B3B5-4BC6-A652-DCA528F4176C}" presName="composite" presStyleCnt="0"/>
      <dgm:spPr/>
    </dgm:pt>
    <dgm:pt modelId="{E671DEF4-141E-4CE2-BCCE-20F153BC7953}" type="pres">
      <dgm:prSet presAssocID="{876FC7D0-B3B5-4BC6-A652-DCA528F4176C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3D542320-EF83-4EDB-A686-1550F235EF45}" type="pres">
      <dgm:prSet presAssocID="{876FC7D0-B3B5-4BC6-A652-DCA528F4176C}" presName="desTx" presStyleLbl="alignAccFollowNode1" presStyleIdx="1" presStyleCnt="3">
        <dgm:presLayoutVars>
          <dgm:bulletEnabled val="1"/>
        </dgm:presLayoutVars>
      </dgm:prSet>
      <dgm:spPr/>
    </dgm:pt>
    <dgm:pt modelId="{03792FA6-B434-4708-9199-1210364A95E9}" type="pres">
      <dgm:prSet presAssocID="{310F09E6-E75F-4CF9-83B3-DC4F945DC4D0}" presName="space" presStyleCnt="0"/>
      <dgm:spPr/>
    </dgm:pt>
    <dgm:pt modelId="{F2C19786-0B0C-4AA7-BADE-B11CDA7CD2B9}" type="pres">
      <dgm:prSet presAssocID="{B20102BB-6BDB-40B9-A801-0F2932C75F65}" presName="composite" presStyleCnt="0"/>
      <dgm:spPr/>
    </dgm:pt>
    <dgm:pt modelId="{71D5B2B8-FE5B-4EA7-B984-1EFF8D7C3441}" type="pres">
      <dgm:prSet presAssocID="{B20102BB-6BDB-40B9-A801-0F2932C75F65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4FE77525-1FDD-4A0D-B7F1-D8ED4C915995}" type="pres">
      <dgm:prSet presAssocID="{B20102BB-6BDB-40B9-A801-0F2932C75F65}" presName="desTx" presStyleLbl="alignAccFollowNode1" presStyleIdx="2" presStyleCnt="3" custLinFactNeighborX="913">
        <dgm:presLayoutVars>
          <dgm:bulletEnabled val="1"/>
        </dgm:presLayoutVars>
      </dgm:prSet>
      <dgm:spPr/>
    </dgm:pt>
  </dgm:ptLst>
  <dgm:cxnLst>
    <dgm:cxn modelId="{085ACD18-5369-4B8F-A441-DACF469ED65C}" srcId="{C4AF2BA6-B67D-4D8A-910D-2A9B603A0F74}" destId="{876FC7D0-B3B5-4BC6-A652-DCA528F4176C}" srcOrd="1" destOrd="0" parTransId="{1E18EA20-1A7A-4E87-BB57-C1631C72A74D}" sibTransId="{310F09E6-E75F-4CF9-83B3-DC4F945DC4D0}"/>
    <dgm:cxn modelId="{5F2D6B1E-0091-4448-9226-1E38E2B7B582}" srcId="{B20102BB-6BDB-40B9-A801-0F2932C75F65}" destId="{98B21F63-A79C-48C0-9980-B0FEDAF6B927}" srcOrd="0" destOrd="0" parTransId="{D13A8FDC-681F-4642-B0E1-6BE3AA7DD052}" sibTransId="{E315A916-25DE-44C8-8123-906DCEEFF05B}"/>
    <dgm:cxn modelId="{06FBAB2E-45CC-4706-8FDB-4521D107BF0D}" type="presOf" srcId="{C4AF2BA6-B67D-4D8A-910D-2A9B603A0F74}" destId="{50FE9441-2510-476F-8E41-D0D97E049888}" srcOrd="0" destOrd="0" presId="urn:microsoft.com/office/officeart/2005/8/layout/hList1"/>
    <dgm:cxn modelId="{8430CF31-62A8-4BFF-AD5F-0F94F6385AD7}" type="presOf" srcId="{16F9BABD-8392-4FF8-AD8A-92FD1F1A6593}" destId="{3D542320-EF83-4EDB-A686-1550F235EF45}" srcOrd="0" destOrd="1" presId="urn:microsoft.com/office/officeart/2005/8/layout/hList1"/>
    <dgm:cxn modelId="{FFAA823C-A36C-49A2-A7B6-559651681575}" srcId="{876FC7D0-B3B5-4BC6-A652-DCA528F4176C}" destId="{0A2C29FF-BE68-4FB8-9AEF-9544FBA166D2}" srcOrd="0" destOrd="0" parTransId="{F6E8917D-0E73-49C6-AE3B-26DFABE0AC9D}" sibTransId="{BF99B550-C028-4DC8-93AC-A713DE5A2EFB}"/>
    <dgm:cxn modelId="{D6E13247-EBB6-4C03-8B46-5F65097F5E0B}" type="presOf" srcId="{2E7778C3-115B-411F-99C5-1327DF18AC52}" destId="{1ECE7CE6-413D-4567-957C-50F1C74E0B27}" srcOrd="0" destOrd="0" presId="urn:microsoft.com/office/officeart/2005/8/layout/hList1"/>
    <dgm:cxn modelId="{DBC64151-E01E-48FF-8350-991B57A9992F}" type="presOf" srcId="{EEA7BCC0-5953-47C3-B3FC-272EB17930D1}" destId="{1ECE7CE6-413D-4567-957C-50F1C74E0B27}" srcOrd="0" destOrd="3" presId="urn:microsoft.com/office/officeart/2005/8/layout/hList1"/>
    <dgm:cxn modelId="{A290C360-EA5B-4707-973F-2BB792133C08}" srcId="{CD32BA5A-0A78-4516-BD93-A88E9674D56E}" destId="{EEA7BCC0-5953-47C3-B3FC-272EB17930D1}" srcOrd="3" destOrd="0" parTransId="{AA78CB4E-2D8C-4BF5-9789-22E181DDE36E}" sibTransId="{620AE8A2-6D3A-48A7-9B8D-FB42C559A7DA}"/>
    <dgm:cxn modelId="{565F4D65-2D53-4421-B469-CD641592D1A0}" type="presOf" srcId="{50260D7D-38CC-4260-B28A-59EEAC906773}" destId="{4FE77525-1FDD-4A0D-B7F1-D8ED4C915995}" srcOrd="0" destOrd="1" presId="urn:microsoft.com/office/officeart/2005/8/layout/hList1"/>
    <dgm:cxn modelId="{DF598066-3B50-4A22-B4DF-C0817A047A9E}" type="presOf" srcId="{876FC7D0-B3B5-4BC6-A652-DCA528F4176C}" destId="{E671DEF4-141E-4CE2-BCCE-20F153BC7953}" srcOrd="0" destOrd="0" presId="urn:microsoft.com/office/officeart/2005/8/layout/hList1"/>
    <dgm:cxn modelId="{66A50169-88AE-45F7-8883-6BF526FFF9ED}" type="presOf" srcId="{0A2C29FF-BE68-4FB8-9AEF-9544FBA166D2}" destId="{3D542320-EF83-4EDB-A686-1550F235EF45}" srcOrd="0" destOrd="0" presId="urn:microsoft.com/office/officeart/2005/8/layout/hList1"/>
    <dgm:cxn modelId="{905C8D69-0A75-440B-AC75-8DAA382085AA}" srcId="{CD32BA5A-0A78-4516-BD93-A88E9674D56E}" destId="{2E7778C3-115B-411F-99C5-1327DF18AC52}" srcOrd="0" destOrd="0" parTransId="{C50F5DFC-C38A-4968-8A64-729EC345D42A}" sibTransId="{6FF8710E-E713-4108-B71F-A11E851214D1}"/>
    <dgm:cxn modelId="{0C69487C-F7C0-494E-84E8-D45D5438C23F}" type="presOf" srcId="{AEFA7CA5-F09A-4C5B-944A-D620E178B6CC}" destId="{1ECE7CE6-413D-4567-957C-50F1C74E0B27}" srcOrd="0" destOrd="2" presId="urn:microsoft.com/office/officeart/2005/8/layout/hList1"/>
    <dgm:cxn modelId="{E88C147D-4D1C-4B86-A203-25F3DCBC4DDB}" srcId="{C4AF2BA6-B67D-4D8A-910D-2A9B603A0F74}" destId="{CD32BA5A-0A78-4516-BD93-A88E9674D56E}" srcOrd="0" destOrd="0" parTransId="{20876E8F-6433-4594-8FF5-D9388C718578}" sibTransId="{00884C84-B049-426C-A783-37B11B5EDBE7}"/>
    <dgm:cxn modelId="{3442427E-3C81-47A0-8EFC-32BEAD715693}" type="presOf" srcId="{B20102BB-6BDB-40B9-A801-0F2932C75F65}" destId="{71D5B2B8-FE5B-4EA7-B984-1EFF8D7C3441}" srcOrd="0" destOrd="0" presId="urn:microsoft.com/office/officeart/2005/8/layout/hList1"/>
    <dgm:cxn modelId="{6461F589-51A3-447B-B31A-3116CBE234E9}" srcId="{CD32BA5A-0A78-4516-BD93-A88E9674D56E}" destId="{E78C7E07-1EF5-4556-B149-345B28B7584B}" srcOrd="1" destOrd="0" parTransId="{B58BFAB7-763D-49FA-817D-145087DD180F}" sibTransId="{B00DAD1C-26F0-48B4-8AFA-57F5191CEA8E}"/>
    <dgm:cxn modelId="{9C63788B-6C62-4D5E-A45F-0882581DE16C}" type="presOf" srcId="{CD32BA5A-0A78-4516-BD93-A88E9674D56E}" destId="{236E100A-3309-483E-A76B-DE9D184279D3}" srcOrd="0" destOrd="0" presId="urn:microsoft.com/office/officeart/2005/8/layout/hList1"/>
    <dgm:cxn modelId="{700505B6-807F-4DA5-8F4E-5745AC798CD7}" type="presOf" srcId="{8CC5897D-137E-4237-B31F-F461630EF128}" destId="{4FE77525-1FDD-4A0D-B7F1-D8ED4C915995}" srcOrd="0" destOrd="2" presId="urn:microsoft.com/office/officeart/2005/8/layout/hList1"/>
    <dgm:cxn modelId="{3A1EF0C7-3B46-4148-9B7A-6CC91F99785F}" srcId="{C4AF2BA6-B67D-4D8A-910D-2A9B603A0F74}" destId="{B20102BB-6BDB-40B9-A801-0F2932C75F65}" srcOrd="2" destOrd="0" parTransId="{58666BA8-73F7-4792-8521-0CD64BB4A75B}" sibTransId="{EAC4A242-2B2A-4C00-85BA-825D399C4CB5}"/>
    <dgm:cxn modelId="{309727C8-1B57-4604-9204-63B35173095F}" srcId="{CD32BA5A-0A78-4516-BD93-A88E9674D56E}" destId="{AEFA7CA5-F09A-4C5B-944A-D620E178B6CC}" srcOrd="2" destOrd="0" parTransId="{BAD17881-DB07-4482-895F-DA14ADF1E2B4}" sibTransId="{51C4CD3D-06A8-4A3C-ADBF-8681BF7D7720}"/>
    <dgm:cxn modelId="{6E3DC9DA-2A5D-497A-866B-68B191D795E6}" type="presOf" srcId="{E78C7E07-1EF5-4556-B149-345B28B7584B}" destId="{1ECE7CE6-413D-4567-957C-50F1C74E0B27}" srcOrd="0" destOrd="1" presId="urn:microsoft.com/office/officeart/2005/8/layout/hList1"/>
    <dgm:cxn modelId="{039FF7DD-2C7E-4886-89BE-AEE43F24C52C}" srcId="{B20102BB-6BDB-40B9-A801-0F2932C75F65}" destId="{50260D7D-38CC-4260-B28A-59EEAC906773}" srcOrd="1" destOrd="0" parTransId="{3E5F061E-839A-4D37-A9BB-27EC762ECB4D}" sibTransId="{E6E7DA42-590F-443A-AEC2-10DAE2B17ED6}"/>
    <dgm:cxn modelId="{8CED08DF-DA93-4FD3-93A0-8A33CBF0A3C8}" type="presOf" srcId="{98B21F63-A79C-48C0-9980-B0FEDAF6B927}" destId="{4FE77525-1FDD-4A0D-B7F1-D8ED4C915995}" srcOrd="0" destOrd="0" presId="urn:microsoft.com/office/officeart/2005/8/layout/hList1"/>
    <dgm:cxn modelId="{854356EA-09FB-41D6-940C-4DB9E9E3BB4E}" srcId="{B20102BB-6BDB-40B9-A801-0F2932C75F65}" destId="{8CC5897D-137E-4237-B31F-F461630EF128}" srcOrd="2" destOrd="0" parTransId="{CA9E81E6-4C9C-4E06-99B2-02B4B671CA76}" sibTransId="{94087C14-4D5A-47F5-B548-2DA605D45235}"/>
    <dgm:cxn modelId="{34C195F5-1F92-4DB3-B839-7FD47F491863}" srcId="{876FC7D0-B3B5-4BC6-A652-DCA528F4176C}" destId="{16F9BABD-8392-4FF8-AD8A-92FD1F1A6593}" srcOrd="1" destOrd="0" parTransId="{286C1803-8CEB-452A-A646-F76B1C971394}" sibTransId="{5024886D-6984-4B6D-BF34-3E02485C7680}"/>
    <dgm:cxn modelId="{C79E7950-7A9E-432C-9730-77DFF26B8389}" type="presParOf" srcId="{50FE9441-2510-476F-8E41-D0D97E049888}" destId="{C93EC918-D838-494C-AB2B-AF8015F42B9D}" srcOrd="0" destOrd="0" presId="urn:microsoft.com/office/officeart/2005/8/layout/hList1"/>
    <dgm:cxn modelId="{F7A3075C-E654-44E6-9B9F-1CE9012B4047}" type="presParOf" srcId="{C93EC918-D838-494C-AB2B-AF8015F42B9D}" destId="{236E100A-3309-483E-A76B-DE9D184279D3}" srcOrd="0" destOrd="0" presId="urn:microsoft.com/office/officeart/2005/8/layout/hList1"/>
    <dgm:cxn modelId="{421A4D37-8CC5-4DBE-9AA2-6DF35B86557B}" type="presParOf" srcId="{C93EC918-D838-494C-AB2B-AF8015F42B9D}" destId="{1ECE7CE6-413D-4567-957C-50F1C74E0B27}" srcOrd="1" destOrd="0" presId="urn:microsoft.com/office/officeart/2005/8/layout/hList1"/>
    <dgm:cxn modelId="{3675EA44-3E49-45F6-979D-B99231298124}" type="presParOf" srcId="{50FE9441-2510-476F-8E41-D0D97E049888}" destId="{D4843DEB-8A83-41ED-B958-FB5831716A8D}" srcOrd="1" destOrd="0" presId="urn:microsoft.com/office/officeart/2005/8/layout/hList1"/>
    <dgm:cxn modelId="{AF41E1DB-493F-4808-9C6B-F9E8C0A7DB2C}" type="presParOf" srcId="{50FE9441-2510-476F-8E41-D0D97E049888}" destId="{43F51D5E-B072-4308-AD3E-AC4396217BA3}" srcOrd="2" destOrd="0" presId="urn:microsoft.com/office/officeart/2005/8/layout/hList1"/>
    <dgm:cxn modelId="{51017C35-6528-4B8C-8607-530FACBDFF3A}" type="presParOf" srcId="{43F51D5E-B072-4308-AD3E-AC4396217BA3}" destId="{E671DEF4-141E-4CE2-BCCE-20F153BC7953}" srcOrd="0" destOrd="0" presId="urn:microsoft.com/office/officeart/2005/8/layout/hList1"/>
    <dgm:cxn modelId="{B798C431-1E29-47A3-AABF-D8BFEC900358}" type="presParOf" srcId="{43F51D5E-B072-4308-AD3E-AC4396217BA3}" destId="{3D542320-EF83-4EDB-A686-1550F235EF45}" srcOrd="1" destOrd="0" presId="urn:microsoft.com/office/officeart/2005/8/layout/hList1"/>
    <dgm:cxn modelId="{784AF4E1-2BCB-4278-95DD-A9D058D3E3F7}" type="presParOf" srcId="{50FE9441-2510-476F-8E41-D0D97E049888}" destId="{03792FA6-B434-4708-9199-1210364A95E9}" srcOrd="3" destOrd="0" presId="urn:microsoft.com/office/officeart/2005/8/layout/hList1"/>
    <dgm:cxn modelId="{0BA6A34A-ED81-42DE-953C-A52EFB4F011A}" type="presParOf" srcId="{50FE9441-2510-476F-8E41-D0D97E049888}" destId="{F2C19786-0B0C-4AA7-BADE-B11CDA7CD2B9}" srcOrd="4" destOrd="0" presId="urn:microsoft.com/office/officeart/2005/8/layout/hList1"/>
    <dgm:cxn modelId="{F85F3C4D-6478-4B80-A1EB-1F5F0EC766A9}" type="presParOf" srcId="{F2C19786-0B0C-4AA7-BADE-B11CDA7CD2B9}" destId="{71D5B2B8-FE5B-4EA7-B984-1EFF8D7C3441}" srcOrd="0" destOrd="0" presId="urn:microsoft.com/office/officeart/2005/8/layout/hList1"/>
    <dgm:cxn modelId="{C2366CE5-AC50-4BCA-B9F2-CA3DC66FE60D}" type="presParOf" srcId="{F2C19786-0B0C-4AA7-BADE-B11CDA7CD2B9}" destId="{4FE77525-1FDD-4A0D-B7F1-D8ED4C91599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9590CD1F-3728-4C85-BA5A-90DDEEDB3904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8E1F8668-CF24-4439-930A-274C9EAC1DA0}">
      <dgm:prSet phldrT="[Text]" custT="1"/>
      <dgm:spPr/>
      <dgm:t>
        <a:bodyPr/>
        <a:lstStyle/>
        <a:p>
          <a:r>
            <a:rPr lang="hy-AM" sz="2400" dirty="0"/>
            <a:t>Ինչպե՞ս</a:t>
          </a:r>
          <a:endParaRPr lang="de-DE" sz="2400" dirty="0"/>
        </a:p>
      </dgm:t>
    </dgm:pt>
    <dgm:pt modelId="{4F75730B-B363-441C-A3DD-9BBD8596BA46}" type="parTrans" cxnId="{D7CD1EB4-ABD7-448E-8FF2-8F0BAA1A8837}">
      <dgm:prSet/>
      <dgm:spPr/>
      <dgm:t>
        <a:bodyPr/>
        <a:lstStyle/>
        <a:p>
          <a:endParaRPr lang="de-DE"/>
        </a:p>
      </dgm:t>
    </dgm:pt>
    <dgm:pt modelId="{ED4938C5-CDA9-4A69-BD31-35D812482288}" type="sibTrans" cxnId="{D7CD1EB4-ABD7-448E-8FF2-8F0BAA1A8837}">
      <dgm:prSet/>
      <dgm:spPr/>
      <dgm:t>
        <a:bodyPr/>
        <a:lstStyle/>
        <a:p>
          <a:endParaRPr lang="de-DE"/>
        </a:p>
      </dgm:t>
    </dgm:pt>
    <dgm:pt modelId="{B9FD5D34-0C07-4DB3-B346-BB4F7289E76B}">
      <dgm:prSet phldrT="[Text]" custT="1"/>
      <dgm:spPr/>
      <dgm:t>
        <a:bodyPr/>
        <a:lstStyle/>
        <a:p>
          <a:pPr marL="228600" lvl="1" indent="0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</a:pPr>
          <a:r>
            <a:rPr lang="de-DE" sz="1400" dirty="0"/>
            <a:t>Ստեղծել մասնակիցների տրամադրության համար սանդղակ</a:t>
          </a:r>
        </a:p>
      </dgm:t>
    </dgm:pt>
    <dgm:pt modelId="{D2CDA236-5AD7-46E2-99F1-780F3104A29A}" type="parTrans" cxnId="{05699DC5-102D-4C8A-8694-5128FAABAD57}">
      <dgm:prSet/>
      <dgm:spPr/>
      <dgm:t>
        <a:bodyPr/>
        <a:lstStyle/>
        <a:p>
          <a:endParaRPr lang="de-DE"/>
        </a:p>
      </dgm:t>
    </dgm:pt>
    <dgm:pt modelId="{28EE8E8E-8CD4-47EB-A17D-3856FF61A490}" type="sibTrans" cxnId="{05699DC5-102D-4C8A-8694-5128FAABAD57}">
      <dgm:prSet/>
      <dgm:spPr/>
      <dgm:t>
        <a:bodyPr/>
        <a:lstStyle/>
        <a:p>
          <a:endParaRPr lang="de-DE"/>
        </a:p>
      </dgm:t>
    </dgm:pt>
    <dgm:pt modelId="{5D80D74C-414B-4ABA-A71B-D04B40614865}">
      <dgm:prSet phldrT="[Text]" custT="1"/>
      <dgm:spPr/>
      <dgm:t>
        <a:bodyPr/>
        <a:lstStyle/>
        <a:p>
          <a:r>
            <a:rPr lang="de-DE" sz="2400" dirty="0"/>
            <a:t>Ո</a:t>
          </a:r>
          <a:r>
            <a:rPr lang="hy-AM" sz="2400" dirty="0"/>
            <a:t>՞</a:t>
          </a:r>
          <a:r>
            <a:rPr lang="en-GB" sz="2400" dirty="0" err="1"/>
            <a:t>ւմ</a:t>
          </a:r>
          <a:r>
            <a:rPr lang="en-GB" sz="2400" dirty="0"/>
            <a:t> </a:t>
          </a:r>
          <a:r>
            <a:rPr lang="en-GB" sz="2400" dirty="0" err="1"/>
            <a:t>համար</a:t>
          </a:r>
          <a:endParaRPr lang="de-DE" sz="2400" dirty="0"/>
        </a:p>
      </dgm:t>
    </dgm:pt>
    <dgm:pt modelId="{A487BF0A-633E-4D0A-B7DB-4B30EA079B48}" type="parTrans" cxnId="{79A22B89-96B3-424E-B9EA-3A5164714884}">
      <dgm:prSet/>
      <dgm:spPr/>
      <dgm:t>
        <a:bodyPr/>
        <a:lstStyle/>
        <a:p>
          <a:endParaRPr lang="de-DE"/>
        </a:p>
      </dgm:t>
    </dgm:pt>
    <dgm:pt modelId="{D05FE567-BF87-42B5-89DE-2592C455D9DC}" type="sibTrans" cxnId="{79A22B89-96B3-424E-B9EA-3A5164714884}">
      <dgm:prSet/>
      <dgm:spPr/>
      <dgm:t>
        <a:bodyPr/>
        <a:lstStyle/>
        <a:p>
          <a:endParaRPr lang="de-DE"/>
        </a:p>
      </dgm:t>
    </dgm:pt>
    <dgm:pt modelId="{CD840089-1136-4C61-8C57-AC37C06C929D}">
      <dgm:prSet phldrT="[Text]" custT="1"/>
      <dgm:spPr/>
      <dgm:t>
        <a:bodyPr/>
        <a:lstStyle/>
        <a:p>
          <a:r>
            <a:rPr lang="de-DE" sz="1400" dirty="0"/>
            <a:t>Ուսուցիչները կարող են գնահատել մասնակիցների տրամադրությունը</a:t>
          </a:r>
        </a:p>
      </dgm:t>
    </dgm:pt>
    <dgm:pt modelId="{C0AC19E2-9B76-4EC1-9627-FFD3377CB1B2}" type="parTrans" cxnId="{12ADAA6B-C4B6-4393-BD4B-040816831C2D}">
      <dgm:prSet/>
      <dgm:spPr/>
      <dgm:t>
        <a:bodyPr/>
        <a:lstStyle/>
        <a:p>
          <a:endParaRPr lang="de-DE"/>
        </a:p>
      </dgm:t>
    </dgm:pt>
    <dgm:pt modelId="{DA0666BD-AA55-4ED9-A0C3-D07BCBFA3CDF}" type="sibTrans" cxnId="{12ADAA6B-C4B6-4393-BD4B-040816831C2D}">
      <dgm:prSet/>
      <dgm:spPr/>
      <dgm:t>
        <a:bodyPr/>
        <a:lstStyle/>
        <a:p>
          <a:endParaRPr lang="de-DE"/>
        </a:p>
      </dgm:t>
    </dgm:pt>
    <dgm:pt modelId="{66DAFAC5-BCE0-4043-8A86-E6C7BC931072}">
      <dgm:prSet phldrT="[Text]" custT="1"/>
      <dgm:spPr/>
      <dgm:t>
        <a:bodyPr/>
        <a:lstStyle/>
        <a:p>
          <a:r>
            <a:rPr lang="de-DE" sz="1400" dirty="0"/>
            <a:t>Հայտնաբերել խմբի խնդիրները</a:t>
          </a:r>
        </a:p>
      </dgm:t>
    </dgm:pt>
    <dgm:pt modelId="{1AB7129F-8D72-4843-B2D0-AB09723FB209}" type="parTrans" cxnId="{7455570B-CF7B-45B0-A3AF-318B2329E93B}">
      <dgm:prSet/>
      <dgm:spPr/>
      <dgm:t>
        <a:bodyPr/>
        <a:lstStyle/>
        <a:p>
          <a:endParaRPr lang="de-DE"/>
        </a:p>
      </dgm:t>
    </dgm:pt>
    <dgm:pt modelId="{282FCBB3-EA0B-41CE-944E-1DB5F53A6029}" type="sibTrans" cxnId="{7455570B-CF7B-45B0-A3AF-318B2329E93B}">
      <dgm:prSet/>
      <dgm:spPr/>
      <dgm:t>
        <a:bodyPr/>
        <a:lstStyle/>
        <a:p>
          <a:endParaRPr lang="de-DE"/>
        </a:p>
      </dgm:t>
    </dgm:pt>
    <dgm:pt modelId="{8F1DAF39-1883-4BED-AF44-B3CA4D47D886}">
      <dgm:prSet phldrT="[Text]" custT="1"/>
      <dgm:spPr/>
      <dgm:t>
        <a:bodyPr/>
        <a:lstStyle/>
        <a:p>
          <a:r>
            <a:rPr lang="hy-AM" sz="2400" dirty="0"/>
            <a:t>Ե՞րբ</a:t>
          </a:r>
          <a:endParaRPr lang="de-DE" sz="2400" dirty="0"/>
        </a:p>
      </dgm:t>
    </dgm:pt>
    <dgm:pt modelId="{1A417D55-1717-4A90-9C41-47A8CCEE625F}" type="parTrans" cxnId="{C8BC16A2-41CC-4B25-A76A-BDE8EC6B554F}">
      <dgm:prSet/>
      <dgm:spPr/>
      <dgm:t>
        <a:bodyPr/>
        <a:lstStyle/>
        <a:p>
          <a:endParaRPr lang="de-DE"/>
        </a:p>
      </dgm:t>
    </dgm:pt>
    <dgm:pt modelId="{C664C06D-DC11-49DA-9689-A098115ABE63}" type="sibTrans" cxnId="{C8BC16A2-41CC-4B25-A76A-BDE8EC6B554F}">
      <dgm:prSet/>
      <dgm:spPr/>
      <dgm:t>
        <a:bodyPr/>
        <a:lstStyle/>
        <a:p>
          <a:endParaRPr lang="de-DE"/>
        </a:p>
      </dgm:t>
    </dgm:pt>
    <dgm:pt modelId="{2A5AFDF0-4C2D-40A6-AE7D-8A845DE573AA}">
      <dgm:prSet custT="1"/>
      <dgm:spPr/>
      <dgm:t>
        <a:bodyPr/>
        <a:lstStyle/>
        <a:p>
          <a:r>
            <a:rPr lang="hy-AM" sz="1400" b="1" dirty="0"/>
            <a:t>Ժամանակ՝</a:t>
          </a:r>
          <a:r>
            <a:rPr lang="de-DE" sz="1400" dirty="0"/>
            <a:t> </a:t>
          </a:r>
          <a:r>
            <a:rPr lang="hy-AM" sz="1400" dirty="0"/>
            <a:t>նվազագույնը</a:t>
          </a:r>
          <a:r>
            <a:rPr lang="en-GB" sz="1400" dirty="0"/>
            <a:t> </a:t>
          </a:r>
          <a:r>
            <a:rPr lang="de-DE" sz="1400" dirty="0"/>
            <a:t>20 </a:t>
          </a:r>
          <a:r>
            <a:rPr lang="hy-AM" sz="1400" dirty="0"/>
            <a:t>ր.</a:t>
          </a:r>
          <a:endParaRPr lang="de-DE" sz="1400" dirty="0"/>
        </a:p>
      </dgm:t>
    </dgm:pt>
    <dgm:pt modelId="{07F1BAA1-504A-4368-8DE0-FE14922165A3}" type="parTrans" cxnId="{3C4C9B17-7538-48B8-8535-92A20EB1BD8A}">
      <dgm:prSet/>
      <dgm:spPr/>
      <dgm:t>
        <a:bodyPr/>
        <a:lstStyle/>
        <a:p>
          <a:endParaRPr lang="de-DE"/>
        </a:p>
      </dgm:t>
    </dgm:pt>
    <dgm:pt modelId="{B864E7C8-37AA-4D99-BF9E-9C904CD6536C}" type="sibTrans" cxnId="{3C4C9B17-7538-48B8-8535-92A20EB1BD8A}">
      <dgm:prSet/>
      <dgm:spPr/>
      <dgm:t>
        <a:bodyPr/>
        <a:lstStyle/>
        <a:p>
          <a:endParaRPr lang="de-DE"/>
        </a:p>
      </dgm:t>
    </dgm:pt>
    <dgm:pt modelId="{1484BBCE-5F67-4B22-9927-092A4A1AE666}">
      <dgm:prSet custT="1"/>
      <dgm:spPr/>
      <dgm:t>
        <a:bodyPr/>
        <a:lstStyle/>
        <a:p>
          <a:r>
            <a:rPr lang="hy-AM" sz="1400" b="1" dirty="0"/>
            <a:t>Առավ.՝ </a:t>
          </a:r>
          <a:r>
            <a:rPr lang="de-DE" sz="1400" dirty="0"/>
            <a:t> կախված է տրամադրությունից</a:t>
          </a:r>
        </a:p>
      </dgm:t>
    </dgm:pt>
    <dgm:pt modelId="{1019C6AF-E58C-4CA4-A02E-76B49B756ACE}" type="parTrans" cxnId="{E4664217-C891-40B2-9E60-BD375DE1FA2F}">
      <dgm:prSet/>
      <dgm:spPr/>
      <dgm:t>
        <a:bodyPr/>
        <a:lstStyle/>
        <a:p>
          <a:endParaRPr lang="de-DE"/>
        </a:p>
      </dgm:t>
    </dgm:pt>
    <dgm:pt modelId="{C0E0CE78-F939-4B31-8A73-27493C90126E}" type="sibTrans" cxnId="{E4664217-C891-40B2-9E60-BD375DE1FA2F}">
      <dgm:prSet/>
      <dgm:spPr/>
      <dgm:t>
        <a:bodyPr/>
        <a:lstStyle/>
        <a:p>
          <a:endParaRPr lang="de-DE"/>
        </a:p>
      </dgm:t>
    </dgm:pt>
    <dgm:pt modelId="{2B3AA246-D891-4B22-BDFC-ED420062EAD8}">
      <dgm:prSet custT="1"/>
      <dgm:spPr/>
      <dgm:t>
        <a:bodyPr/>
        <a:lstStyle/>
        <a:p>
          <a:r>
            <a:rPr lang="hy-AM" sz="1400" b="1" dirty="0"/>
            <a:t>Թեր.՝ </a:t>
          </a:r>
          <a:r>
            <a:rPr lang="de-DE" sz="1400" dirty="0"/>
            <a:t> դժվար է պատասխանել բովանդակությանը վերաբերող հարցերին</a:t>
          </a:r>
        </a:p>
      </dgm:t>
    </dgm:pt>
    <dgm:pt modelId="{2385C8AA-C3F7-4DFE-B171-6B490C744705}" type="parTrans" cxnId="{FD943922-6C33-4111-9B0C-71A04F6DD7C3}">
      <dgm:prSet/>
      <dgm:spPr/>
      <dgm:t>
        <a:bodyPr/>
        <a:lstStyle/>
        <a:p>
          <a:endParaRPr lang="de-DE"/>
        </a:p>
      </dgm:t>
    </dgm:pt>
    <dgm:pt modelId="{9D4E8F86-E677-4D87-9233-4406F7C2D4CB}" type="sibTrans" cxnId="{FD943922-6C33-4111-9B0C-71A04F6DD7C3}">
      <dgm:prSet/>
      <dgm:spPr/>
      <dgm:t>
        <a:bodyPr/>
        <a:lstStyle/>
        <a:p>
          <a:endParaRPr lang="de-DE"/>
        </a:p>
      </dgm:t>
    </dgm:pt>
    <dgm:pt modelId="{6D34756E-BC07-4495-A7A2-79B6E12CCCB5}">
      <dgm:prSet phldrT="[Text]" custT="1"/>
      <dgm:spPr/>
      <dgm:t>
        <a:bodyPr/>
        <a:lstStyle/>
        <a:p>
          <a:r>
            <a:rPr lang="de-DE" sz="1400" dirty="0"/>
            <a:t>Ստանալ տրամադրության վրա հիմնված հետադարձ կապ</a:t>
          </a:r>
        </a:p>
      </dgm:t>
    </dgm:pt>
    <dgm:pt modelId="{4441645E-CEEB-4A60-818F-9B480271AB2A}" type="parTrans" cxnId="{43D96A17-9C7D-4C67-8D47-CE4D240F0C16}">
      <dgm:prSet/>
      <dgm:spPr/>
      <dgm:t>
        <a:bodyPr/>
        <a:lstStyle/>
        <a:p>
          <a:endParaRPr lang="de-DE"/>
        </a:p>
      </dgm:t>
    </dgm:pt>
    <dgm:pt modelId="{1901AB2D-3697-4F42-9CB2-DEF9C999B381}" type="sibTrans" cxnId="{43D96A17-9C7D-4C67-8D47-CE4D240F0C16}">
      <dgm:prSet/>
      <dgm:spPr/>
      <dgm:t>
        <a:bodyPr/>
        <a:lstStyle/>
        <a:p>
          <a:endParaRPr lang="de-DE"/>
        </a:p>
      </dgm:t>
    </dgm:pt>
    <dgm:pt modelId="{FA133BC1-D40A-4AC5-B56F-70B911DB0B1C}">
      <dgm:prSet phldrT="[Text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sz="1400" dirty="0"/>
            <a:t>Մասնակիցներն արտահայտում են իրենց տրամադրությունը սանդղակի վրա ինքնասոսնձվող կետեր փակցնելով</a:t>
          </a:r>
        </a:p>
      </dgm:t>
    </dgm:pt>
    <dgm:pt modelId="{2600D439-970D-43FF-A7D9-504944AAF9E5}" type="parTrans" cxnId="{854D23EA-5DFC-4636-A05A-BF75AA761F51}">
      <dgm:prSet/>
      <dgm:spPr/>
      <dgm:t>
        <a:bodyPr/>
        <a:lstStyle/>
        <a:p>
          <a:endParaRPr lang="en-GB"/>
        </a:p>
      </dgm:t>
    </dgm:pt>
    <dgm:pt modelId="{CD47D3C8-809B-4EBF-BA4E-DB83B848C911}" type="sibTrans" cxnId="{854D23EA-5DFC-4636-A05A-BF75AA761F51}">
      <dgm:prSet/>
      <dgm:spPr/>
      <dgm:t>
        <a:bodyPr/>
        <a:lstStyle/>
        <a:p>
          <a:endParaRPr lang="en-GB"/>
        </a:p>
      </dgm:t>
    </dgm:pt>
    <dgm:pt modelId="{13F726F8-3E77-4FB0-BC3A-C16AEAAC42C2}">
      <dgm:prSet phldrT="[Text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sz="1400" dirty="0"/>
            <a:t>Հարցնել՝ արդյոք բարոմետրն արտահայտում է  ոչ տրամաբանական արդյունքներ</a:t>
          </a:r>
        </a:p>
      </dgm:t>
    </dgm:pt>
    <dgm:pt modelId="{49C661D2-18A0-4025-843D-79F8EC9E9993}" type="parTrans" cxnId="{BB17793C-34F4-477D-8C30-F2013904FA03}">
      <dgm:prSet/>
      <dgm:spPr/>
      <dgm:t>
        <a:bodyPr/>
        <a:lstStyle/>
        <a:p>
          <a:endParaRPr lang="en-GB"/>
        </a:p>
      </dgm:t>
    </dgm:pt>
    <dgm:pt modelId="{D3836EA2-9EF6-438C-B7E4-524815B775F5}" type="sibTrans" cxnId="{BB17793C-34F4-477D-8C30-F2013904FA03}">
      <dgm:prSet/>
      <dgm:spPr/>
      <dgm:t>
        <a:bodyPr/>
        <a:lstStyle/>
        <a:p>
          <a:endParaRPr lang="en-GB"/>
        </a:p>
      </dgm:t>
    </dgm:pt>
    <dgm:pt modelId="{FBFEC5AF-449E-4FA0-A027-164D3001B7C3}">
      <dgm:prSet phldrT="[Text]" custT="1"/>
      <dgm:spPr/>
      <dgm:t>
        <a:bodyPr/>
        <a:lstStyle/>
        <a:p>
          <a:r>
            <a:rPr lang="de-DE" sz="1400" dirty="0"/>
            <a:t>Հարցնել մասնակիցների բավարարվածության մասին</a:t>
          </a:r>
        </a:p>
      </dgm:t>
    </dgm:pt>
    <dgm:pt modelId="{185EAAEE-18E4-41DC-9517-B46BD63925CE}" type="parTrans" cxnId="{95F44C45-E26A-4D25-89CB-7D56FAD50452}">
      <dgm:prSet/>
      <dgm:spPr/>
      <dgm:t>
        <a:bodyPr/>
        <a:lstStyle/>
        <a:p>
          <a:endParaRPr lang="en-GB"/>
        </a:p>
      </dgm:t>
    </dgm:pt>
    <dgm:pt modelId="{BC5875EF-25BF-416C-8918-B951ED01C18B}" type="sibTrans" cxnId="{95F44C45-E26A-4D25-89CB-7D56FAD50452}">
      <dgm:prSet/>
      <dgm:spPr/>
      <dgm:t>
        <a:bodyPr/>
        <a:lstStyle/>
        <a:p>
          <a:endParaRPr lang="en-GB"/>
        </a:p>
      </dgm:t>
    </dgm:pt>
    <dgm:pt modelId="{6A94E4C1-2D39-4902-AF0B-9F22BDE3121F}">
      <dgm:prSet phldrT="[Text]" custT="1"/>
      <dgm:spPr/>
      <dgm:t>
        <a:bodyPr/>
        <a:lstStyle/>
        <a:p>
          <a:r>
            <a:rPr lang="de-DE" sz="1400" dirty="0"/>
            <a:t>Մասնակիցները կարող են իրենք գնահատել իրենց տրամադրությունը և ստանալ ամբողջական պատկեր</a:t>
          </a:r>
        </a:p>
      </dgm:t>
    </dgm:pt>
    <dgm:pt modelId="{B2903275-CCD3-4926-B260-9F2B1BFCFE89}" type="parTrans" cxnId="{DB01704D-33F2-422C-BD93-3BCEFA913689}">
      <dgm:prSet/>
      <dgm:spPr/>
      <dgm:t>
        <a:bodyPr/>
        <a:lstStyle/>
        <a:p>
          <a:endParaRPr lang="en-GB"/>
        </a:p>
      </dgm:t>
    </dgm:pt>
    <dgm:pt modelId="{68066539-0266-4FD3-AE77-4827FC8A4718}" type="sibTrans" cxnId="{DB01704D-33F2-422C-BD93-3BCEFA913689}">
      <dgm:prSet/>
      <dgm:spPr/>
      <dgm:t>
        <a:bodyPr/>
        <a:lstStyle/>
        <a:p>
          <a:endParaRPr lang="en-GB"/>
        </a:p>
      </dgm:t>
    </dgm:pt>
    <dgm:pt modelId="{5678C828-37A8-4E23-A0C3-2B4903D50D65}" type="pres">
      <dgm:prSet presAssocID="{9590CD1F-3728-4C85-BA5A-90DDEEDB3904}" presName="Name0" presStyleCnt="0">
        <dgm:presLayoutVars>
          <dgm:dir/>
          <dgm:animLvl val="lvl"/>
          <dgm:resizeHandles val="exact"/>
        </dgm:presLayoutVars>
      </dgm:prSet>
      <dgm:spPr/>
    </dgm:pt>
    <dgm:pt modelId="{10F14D13-6FB3-4A7C-BC01-EE2FAB81B376}" type="pres">
      <dgm:prSet presAssocID="{8F1DAF39-1883-4BED-AF44-B3CA4D47D886}" presName="composite" presStyleCnt="0"/>
      <dgm:spPr/>
    </dgm:pt>
    <dgm:pt modelId="{040AD720-66F2-4E26-89D2-F977F52BDAD3}" type="pres">
      <dgm:prSet presAssocID="{8F1DAF39-1883-4BED-AF44-B3CA4D47D886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904EFFC9-6F8E-4971-B4A0-9A77D7D814D2}" type="pres">
      <dgm:prSet presAssocID="{8F1DAF39-1883-4BED-AF44-B3CA4D47D886}" presName="desTx" presStyleLbl="alignAccFollowNode1" presStyleIdx="0" presStyleCnt="3">
        <dgm:presLayoutVars>
          <dgm:bulletEnabled val="1"/>
        </dgm:presLayoutVars>
      </dgm:prSet>
      <dgm:spPr/>
    </dgm:pt>
    <dgm:pt modelId="{FD946E3F-DDD5-4E43-8C8E-2B756B894B16}" type="pres">
      <dgm:prSet presAssocID="{C664C06D-DC11-49DA-9689-A098115ABE63}" presName="space" presStyleCnt="0"/>
      <dgm:spPr/>
    </dgm:pt>
    <dgm:pt modelId="{02A73A16-A5EF-4AD1-B2CA-0F91D1D74649}" type="pres">
      <dgm:prSet presAssocID="{8E1F8668-CF24-4439-930A-274C9EAC1DA0}" presName="composite" presStyleCnt="0"/>
      <dgm:spPr/>
    </dgm:pt>
    <dgm:pt modelId="{1B4F2C77-1916-4726-A60A-227119146865}" type="pres">
      <dgm:prSet presAssocID="{8E1F8668-CF24-4439-930A-274C9EAC1DA0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9C81D238-A70C-408F-B6D0-78ECA618AAA7}" type="pres">
      <dgm:prSet presAssocID="{8E1F8668-CF24-4439-930A-274C9EAC1DA0}" presName="desTx" presStyleLbl="alignAccFollowNode1" presStyleIdx="1" presStyleCnt="3">
        <dgm:presLayoutVars>
          <dgm:bulletEnabled val="1"/>
        </dgm:presLayoutVars>
      </dgm:prSet>
      <dgm:spPr/>
    </dgm:pt>
    <dgm:pt modelId="{8B5D3A4A-2A15-4B09-AF15-CEC88A89AB8E}" type="pres">
      <dgm:prSet presAssocID="{ED4938C5-CDA9-4A69-BD31-35D812482288}" presName="space" presStyleCnt="0"/>
      <dgm:spPr/>
    </dgm:pt>
    <dgm:pt modelId="{E86F452B-1531-4868-B1AF-5B6CAD3C9892}" type="pres">
      <dgm:prSet presAssocID="{5D80D74C-414B-4ABA-A71B-D04B40614865}" presName="composite" presStyleCnt="0"/>
      <dgm:spPr/>
    </dgm:pt>
    <dgm:pt modelId="{AF328AE4-E1BC-4A1F-BCAB-00DDB1EAF43D}" type="pres">
      <dgm:prSet presAssocID="{5D80D74C-414B-4ABA-A71B-D04B40614865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08012D44-823E-41CB-9184-1944E581C76B}" type="pres">
      <dgm:prSet presAssocID="{5D80D74C-414B-4ABA-A71B-D04B40614865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139FEF01-BBB1-41A0-BA03-56538F4E8EA0}" type="presOf" srcId="{2A5AFDF0-4C2D-40A6-AE7D-8A845DE573AA}" destId="{904EFFC9-6F8E-4971-B4A0-9A77D7D814D2}" srcOrd="0" destOrd="1" presId="urn:microsoft.com/office/officeart/2005/8/layout/hList1"/>
    <dgm:cxn modelId="{7455570B-CF7B-45B0-A3AF-318B2329E93B}" srcId="{5D80D74C-414B-4ABA-A71B-D04B40614865}" destId="{66DAFAC5-BCE0-4043-8A86-E6C7BC931072}" srcOrd="1" destOrd="0" parTransId="{1AB7129F-8D72-4843-B2D0-AB09723FB209}" sibTransId="{282FCBB3-EA0B-41CE-944E-1DB5F53A6029}"/>
    <dgm:cxn modelId="{E4664217-C891-40B2-9E60-BD375DE1FA2F}" srcId="{8F1DAF39-1883-4BED-AF44-B3CA4D47D886}" destId="{1484BBCE-5F67-4B22-9927-092A4A1AE666}" srcOrd="2" destOrd="0" parTransId="{1019C6AF-E58C-4CA4-A02E-76B49B756ACE}" sibTransId="{C0E0CE78-F939-4B31-8A73-27493C90126E}"/>
    <dgm:cxn modelId="{43D96A17-9C7D-4C67-8D47-CE4D240F0C16}" srcId="{8F1DAF39-1883-4BED-AF44-B3CA4D47D886}" destId="{6D34756E-BC07-4495-A7A2-79B6E12CCCB5}" srcOrd="0" destOrd="0" parTransId="{4441645E-CEEB-4A60-818F-9B480271AB2A}" sibTransId="{1901AB2D-3697-4F42-9CB2-DEF9C999B381}"/>
    <dgm:cxn modelId="{3C4C9B17-7538-48B8-8535-92A20EB1BD8A}" srcId="{8F1DAF39-1883-4BED-AF44-B3CA4D47D886}" destId="{2A5AFDF0-4C2D-40A6-AE7D-8A845DE573AA}" srcOrd="1" destOrd="0" parTransId="{07F1BAA1-504A-4368-8DE0-FE14922165A3}" sibTransId="{B864E7C8-37AA-4D99-BF9E-9C904CD6536C}"/>
    <dgm:cxn modelId="{0FE01618-5C33-48C9-8250-E3978B97F560}" type="presOf" srcId="{2B3AA246-D891-4B22-BDFC-ED420062EAD8}" destId="{904EFFC9-6F8E-4971-B4A0-9A77D7D814D2}" srcOrd="0" destOrd="3" presId="urn:microsoft.com/office/officeart/2005/8/layout/hList1"/>
    <dgm:cxn modelId="{21FEBE20-D2AE-48C5-B7A0-ACD21CC92CB9}" type="presOf" srcId="{13F726F8-3E77-4FB0-BC3A-C16AEAAC42C2}" destId="{9C81D238-A70C-408F-B6D0-78ECA618AAA7}" srcOrd="0" destOrd="2" presId="urn:microsoft.com/office/officeart/2005/8/layout/hList1"/>
    <dgm:cxn modelId="{FD943922-6C33-4111-9B0C-71A04F6DD7C3}" srcId="{8F1DAF39-1883-4BED-AF44-B3CA4D47D886}" destId="{2B3AA246-D891-4B22-BDFC-ED420062EAD8}" srcOrd="3" destOrd="0" parTransId="{2385C8AA-C3F7-4DFE-B171-6B490C744705}" sibTransId="{9D4E8F86-E677-4D87-9233-4406F7C2D4CB}"/>
    <dgm:cxn modelId="{8D869924-6E00-4AEC-8938-7815B932AE1A}" type="presOf" srcId="{8E1F8668-CF24-4439-930A-274C9EAC1DA0}" destId="{1B4F2C77-1916-4726-A60A-227119146865}" srcOrd="0" destOrd="0" presId="urn:microsoft.com/office/officeart/2005/8/layout/hList1"/>
    <dgm:cxn modelId="{4595D329-ABD2-4EE3-8AAB-D629FECA08C5}" type="presOf" srcId="{8F1DAF39-1883-4BED-AF44-B3CA4D47D886}" destId="{040AD720-66F2-4E26-89D2-F977F52BDAD3}" srcOrd="0" destOrd="0" presId="urn:microsoft.com/office/officeart/2005/8/layout/hList1"/>
    <dgm:cxn modelId="{BB17793C-34F4-477D-8C30-F2013904FA03}" srcId="{8E1F8668-CF24-4439-930A-274C9EAC1DA0}" destId="{13F726F8-3E77-4FB0-BC3A-C16AEAAC42C2}" srcOrd="2" destOrd="0" parTransId="{49C661D2-18A0-4025-843D-79F8EC9E9993}" sibTransId="{D3836EA2-9EF6-438C-B7E4-524815B775F5}"/>
    <dgm:cxn modelId="{9EB29941-26B3-4C0C-9D5C-6E024BFC2038}" type="presOf" srcId="{66DAFAC5-BCE0-4043-8A86-E6C7BC931072}" destId="{08012D44-823E-41CB-9184-1944E581C76B}" srcOrd="0" destOrd="1" presId="urn:microsoft.com/office/officeart/2005/8/layout/hList1"/>
    <dgm:cxn modelId="{7EE85F42-9103-472A-8CD9-D27D9E2FE6D0}" type="presOf" srcId="{FBFEC5AF-449E-4FA0-A027-164D3001B7C3}" destId="{08012D44-823E-41CB-9184-1944E581C76B}" srcOrd="0" destOrd="2" presId="urn:microsoft.com/office/officeart/2005/8/layout/hList1"/>
    <dgm:cxn modelId="{95F44C45-E26A-4D25-89CB-7D56FAD50452}" srcId="{5D80D74C-414B-4ABA-A71B-D04B40614865}" destId="{FBFEC5AF-449E-4FA0-A027-164D3001B7C3}" srcOrd="2" destOrd="0" parTransId="{185EAAEE-18E4-41DC-9517-B46BD63925CE}" sibTransId="{BC5875EF-25BF-416C-8918-B951ED01C18B}"/>
    <dgm:cxn modelId="{DB01704D-33F2-422C-BD93-3BCEFA913689}" srcId="{5D80D74C-414B-4ABA-A71B-D04B40614865}" destId="{6A94E4C1-2D39-4902-AF0B-9F22BDE3121F}" srcOrd="3" destOrd="0" parTransId="{B2903275-CCD3-4926-B260-9F2B1BFCFE89}" sibTransId="{68066539-0266-4FD3-AE77-4827FC8A4718}"/>
    <dgm:cxn modelId="{95DF6355-099E-4D31-A79B-F5B2D7A7901E}" type="presOf" srcId="{1484BBCE-5F67-4B22-9927-092A4A1AE666}" destId="{904EFFC9-6F8E-4971-B4A0-9A77D7D814D2}" srcOrd="0" destOrd="2" presId="urn:microsoft.com/office/officeart/2005/8/layout/hList1"/>
    <dgm:cxn modelId="{3B445C62-AE5F-4D9C-949E-63A7B1AF88F0}" type="presOf" srcId="{6A94E4C1-2D39-4902-AF0B-9F22BDE3121F}" destId="{08012D44-823E-41CB-9184-1944E581C76B}" srcOrd="0" destOrd="3" presId="urn:microsoft.com/office/officeart/2005/8/layout/hList1"/>
    <dgm:cxn modelId="{12ADAA6B-C4B6-4393-BD4B-040816831C2D}" srcId="{5D80D74C-414B-4ABA-A71B-D04B40614865}" destId="{CD840089-1136-4C61-8C57-AC37C06C929D}" srcOrd="0" destOrd="0" parTransId="{C0AC19E2-9B76-4EC1-9627-FFD3377CB1B2}" sibTransId="{DA0666BD-AA55-4ED9-A0C3-D07BCBFA3CDF}"/>
    <dgm:cxn modelId="{79A22B89-96B3-424E-B9EA-3A5164714884}" srcId="{9590CD1F-3728-4C85-BA5A-90DDEEDB3904}" destId="{5D80D74C-414B-4ABA-A71B-D04B40614865}" srcOrd="2" destOrd="0" parTransId="{A487BF0A-633E-4D0A-B7DB-4B30EA079B48}" sibTransId="{D05FE567-BF87-42B5-89DE-2592C455D9DC}"/>
    <dgm:cxn modelId="{73625D8A-634F-49F9-AEEA-9AA8EEEFE5A9}" type="presOf" srcId="{CD840089-1136-4C61-8C57-AC37C06C929D}" destId="{08012D44-823E-41CB-9184-1944E581C76B}" srcOrd="0" destOrd="0" presId="urn:microsoft.com/office/officeart/2005/8/layout/hList1"/>
    <dgm:cxn modelId="{91EFB597-166C-4D48-8570-85529FDBA37A}" type="presOf" srcId="{B9FD5D34-0C07-4DB3-B346-BB4F7289E76B}" destId="{9C81D238-A70C-408F-B6D0-78ECA618AAA7}" srcOrd="0" destOrd="0" presId="urn:microsoft.com/office/officeart/2005/8/layout/hList1"/>
    <dgm:cxn modelId="{48D0D29C-0CA2-400C-9B92-6F8BF61C5878}" type="presOf" srcId="{FA133BC1-D40A-4AC5-B56F-70B911DB0B1C}" destId="{9C81D238-A70C-408F-B6D0-78ECA618AAA7}" srcOrd="0" destOrd="1" presId="urn:microsoft.com/office/officeart/2005/8/layout/hList1"/>
    <dgm:cxn modelId="{C8BC16A2-41CC-4B25-A76A-BDE8EC6B554F}" srcId="{9590CD1F-3728-4C85-BA5A-90DDEEDB3904}" destId="{8F1DAF39-1883-4BED-AF44-B3CA4D47D886}" srcOrd="0" destOrd="0" parTransId="{1A417D55-1717-4A90-9C41-47A8CCEE625F}" sibTransId="{C664C06D-DC11-49DA-9689-A098115ABE63}"/>
    <dgm:cxn modelId="{D7CD1EB4-ABD7-448E-8FF2-8F0BAA1A8837}" srcId="{9590CD1F-3728-4C85-BA5A-90DDEEDB3904}" destId="{8E1F8668-CF24-4439-930A-274C9EAC1DA0}" srcOrd="1" destOrd="0" parTransId="{4F75730B-B363-441C-A3DD-9BBD8596BA46}" sibTransId="{ED4938C5-CDA9-4A69-BD31-35D812482288}"/>
    <dgm:cxn modelId="{EF64B4C0-7748-4A72-9969-B851C497439E}" type="presOf" srcId="{9590CD1F-3728-4C85-BA5A-90DDEEDB3904}" destId="{5678C828-37A8-4E23-A0C3-2B4903D50D65}" srcOrd="0" destOrd="0" presId="urn:microsoft.com/office/officeart/2005/8/layout/hList1"/>
    <dgm:cxn modelId="{05699DC5-102D-4C8A-8694-5128FAABAD57}" srcId="{8E1F8668-CF24-4439-930A-274C9EAC1DA0}" destId="{B9FD5D34-0C07-4DB3-B346-BB4F7289E76B}" srcOrd="0" destOrd="0" parTransId="{D2CDA236-5AD7-46E2-99F1-780F3104A29A}" sibTransId="{28EE8E8E-8CD4-47EB-A17D-3856FF61A490}"/>
    <dgm:cxn modelId="{7092DBDF-1E23-4E36-9303-2C67F25AE33A}" type="presOf" srcId="{5D80D74C-414B-4ABA-A71B-D04B40614865}" destId="{AF328AE4-E1BC-4A1F-BCAB-00DDB1EAF43D}" srcOrd="0" destOrd="0" presId="urn:microsoft.com/office/officeart/2005/8/layout/hList1"/>
    <dgm:cxn modelId="{854D23EA-5DFC-4636-A05A-BF75AA761F51}" srcId="{8E1F8668-CF24-4439-930A-274C9EAC1DA0}" destId="{FA133BC1-D40A-4AC5-B56F-70B911DB0B1C}" srcOrd="1" destOrd="0" parTransId="{2600D439-970D-43FF-A7D9-504944AAF9E5}" sibTransId="{CD47D3C8-809B-4EBF-BA4E-DB83B848C911}"/>
    <dgm:cxn modelId="{24DAAEF5-6080-406B-98D8-17F22801C145}" type="presOf" srcId="{6D34756E-BC07-4495-A7A2-79B6E12CCCB5}" destId="{904EFFC9-6F8E-4971-B4A0-9A77D7D814D2}" srcOrd="0" destOrd="0" presId="urn:microsoft.com/office/officeart/2005/8/layout/hList1"/>
    <dgm:cxn modelId="{F9A0003C-E71E-49B7-8A81-8A05AE3B0ACE}" type="presParOf" srcId="{5678C828-37A8-4E23-A0C3-2B4903D50D65}" destId="{10F14D13-6FB3-4A7C-BC01-EE2FAB81B376}" srcOrd="0" destOrd="0" presId="urn:microsoft.com/office/officeart/2005/8/layout/hList1"/>
    <dgm:cxn modelId="{3EB754E1-B8E1-41F9-80E1-9BB8FED872BE}" type="presParOf" srcId="{10F14D13-6FB3-4A7C-BC01-EE2FAB81B376}" destId="{040AD720-66F2-4E26-89D2-F977F52BDAD3}" srcOrd="0" destOrd="0" presId="urn:microsoft.com/office/officeart/2005/8/layout/hList1"/>
    <dgm:cxn modelId="{53F7352C-BF4D-4AE1-9420-A6ED3B93B51C}" type="presParOf" srcId="{10F14D13-6FB3-4A7C-BC01-EE2FAB81B376}" destId="{904EFFC9-6F8E-4971-B4A0-9A77D7D814D2}" srcOrd="1" destOrd="0" presId="urn:microsoft.com/office/officeart/2005/8/layout/hList1"/>
    <dgm:cxn modelId="{DABB26EB-8BD4-4BA1-B19F-DD74F9F6807F}" type="presParOf" srcId="{5678C828-37A8-4E23-A0C3-2B4903D50D65}" destId="{FD946E3F-DDD5-4E43-8C8E-2B756B894B16}" srcOrd="1" destOrd="0" presId="urn:microsoft.com/office/officeart/2005/8/layout/hList1"/>
    <dgm:cxn modelId="{426BDE66-5AE1-485D-BEF2-39CD8DE0E70A}" type="presParOf" srcId="{5678C828-37A8-4E23-A0C3-2B4903D50D65}" destId="{02A73A16-A5EF-4AD1-B2CA-0F91D1D74649}" srcOrd="2" destOrd="0" presId="urn:microsoft.com/office/officeart/2005/8/layout/hList1"/>
    <dgm:cxn modelId="{FC108D6C-C7EC-4D57-AEAA-9C451454E4B4}" type="presParOf" srcId="{02A73A16-A5EF-4AD1-B2CA-0F91D1D74649}" destId="{1B4F2C77-1916-4726-A60A-227119146865}" srcOrd="0" destOrd="0" presId="urn:microsoft.com/office/officeart/2005/8/layout/hList1"/>
    <dgm:cxn modelId="{37E8978C-3A66-4A7C-AB3D-D62D3BCE662D}" type="presParOf" srcId="{02A73A16-A5EF-4AD1-B2CA-0F91D1D74649}" destId="{9C81D238-A70C-408F-B6D0-78ECA618AAA7}" srcOrd="1" destOrd="0" presId="urn:microsoft.com/office/officeart/2005/8/layout/hList1"/>
    <dgm:cxn modelId="{C217FEB7-BE77-4024-B314-73575B4F0754}" type="presParOf" srcId="{5678C828-37A8-4E23-A0C3-2B4903D50D65}" destId="{8B5D3A4A-2A15-4B09-AF15-CEC88A89AB8E}" srcOrd="3" destOrd="0" presId="urn:microsoft.com/office/officeart/2005/8/layout/hList1"/>
    <dgm:cxn modelId="{02D801AA-1137-4D0F-92F9-C8ED7F9ED051}" type="presParOf" srcId="{5678C828-37A8-4E23-A0C3-2B4903D50D65}" destId="{E86F452B-1531-4868-B1AF-5B6CAD3C9892}" srcOrd="4" destOrd="0" presId="urn:microsoft.com/office/officeart/2005/8/layout/hList1"/>
    <dgm:cxn modelId="{9A9AA780-7FA5-457A-A95B-5DA3DD5EAEE9}" type="presParOf" srcId="{E86F452B-1531-4868-B1AF-5B6CAD3C9892}" destId="{AF328AE4-E1BC-4A1F-BCAB-00DDB1EAF43D}" srcOrd="0" destOrd="0" presId="urn:microsoft.com/office/officeart/2005/8/layout/hList1"/>
    <dgm:cxn modelId="{811C317D-634B-4AEE-872E-C51AFFEBCA11}" type="presParOf" srcId="{E86F452B-1531-4868-B1AF-5B6CAD3C9892}" destId="{08012D44-823E-41CB-9184-1944E581C76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DB0BDB-0256-4F8F-81B4-4D4EC44536AC}">
      <dsp:nvSpPr>
        <dsp:cNvPr id="0" name=""/>
        <dsp:cNvSpPr/>
      </dsp:nvSpPr>
      <dsp:spPr>
        <a:xfrm>
          <a:off x="0" y="663322"/>
          <a:ext cx="2398287" cy="9602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200" kern="1200" dirty="0"/>
            <a:t>Ի</a:t>
          </a:r>
          <a:r>
            <a:rPr lang="hy-AM" sz="2200" kern="1200" dirty="0">
              <a:latin typeface="Arial" panose="020B0604020202020204" pitchFamily="34" charset="0"/>
              <a:cs typeface="Arial" panose="020B0604020202020204" pitchFamily="34" charset="0"/>
            </a:rPr>
            <a:t>՞</a:t>
          </a:r>
          <a:r>
            <a:rPr lang="en-GB" sz="2200" kern="1200" dirty="0" err="1">
              <a:latin typeface="Arial" panose="020B0604020202020204" pitchFamily="34" charset="0"/>
              <a:cs typeface="Arial" panose="020B0604020202020204" pitchFamily="34" charset="0"/>
            </a:rPr>
            <a:t>նչ</a:t>
          </a:r>
          <a:endParaRPr lang="de-DE" sz="2200" kern="1200" dirty="0"/>
        </a:p>
      </dsp:txBody>
      <dsp:txXfrm>
        <a:off x="0" y="663322"/>
        <a:ext cx="2398287" cy="960252"/>
      </dsp:txXfrm>
    </dsp:sp>
    <dsp:sp modelId="{0F447398-C961-47D7-9625-0612CAA23CF8}">
      <dsp:nvSpPr>
        <dsp:cNvPr id="0" name=""/>
        <dsp:cNvSpPr/>
      </dsp:nvSpPr>
      <dsp:spPr>
        <a:xfrm>
          <a:off x="10157" y="1651326"/>
          <a:ext cx="2398287" cy="230579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y-AM" sz="1500" kern="1200" dirty="0"/>
            <a:t>Մ</a:t>
          </a:r>
          <a:r>
            <a:rPr lang="de-DE" sz="1500" kern="1200" dirty="0"/>
            <a:t>ինչ դասընթացը մասնակիցները հանձնում են հակիրճ ինքնակենսագրականներ</a:t>
          </a:r>
          <a:br>
            <a:rPr lang="de-DE" sz="1500" kern="1200" dirty="0"/>
          </a:br>
          <a:endParaRPr lang="de-DE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500" kern="1200" dirty="0"/>
            <a:t>Յուրաքանչյուր ուսանողի ներկայացում 2-ից 3 րոպեում</a:t>
          </a:r>
        </a:p>
      </dsp:txBody>
      <dsp:txXfrm>
        <a:off x="10157" y="1651326"/>
        <a:ext cx="2398287" cy="2305799"/>
      </dsp:txXfrm>
    </dsp:sp>
    <dsp:sp modelId="{A6B32571-D3BE-4DE4-89A3-6A0DEBBB9024}">
      <dsp:nvSpPr>
        <dsp:cNvPr id="0" name=""/>
        <dsp:cNvSpPr/>
      </dsp:nvSpPr>
      <dsp:spPr>
        <a:xfrm>
          <a:off x="2744206" y="691073"/>
          <a:ext cx="2398287" cy="9602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200" kern="1200" dirty="0"/>
            <a:t>Ինչպե</a:t>
          </a:r>
          <a:r>
            <a:rPr lang="hy-AM" sz="2200" kern="1200" dirty="0">
              <a:latin typeface="Arial" panose="020B0604020202020204" pitchFamily="34" charset="0"/>
              <a:cs typeface="Arial" panose="020B0604020202020204" pitchFamily="34" charset="0"/>
            </a:rPr>
            <a:t>՞</a:t>
          </a:r>
          <a:r>
            <a:rPr lang="en-GB" sz="2200" kern="1200" dirty="0">
              <a:latin typeface="Arial" panose="020B0604020202020204" pitchFamily="34" charset="0"/>
              <a:cs typeface="Arial" panose="020B0604020202020204" pitchFamily="34" charset="0"/>
            </a:rPr>
            <a:t>ս</a:t>
          </a:r>
          <a:endParaRPr lang="de-DE" sz="2200" kern="1200" dirty="0"/>
        </a:p>
      </dsp:txBody>
      <dsp:txXfrm>
        <a:off x="2744206" y="691073"/>
        <a:ext cx="2398287" cy="960252"/>
      </dsp:txXfrm>
    </dsp:sp>
    <dsp:sp modelId="{0A6FCC91-E1D6-445D-87A6-15F219CAC2A6}">
      <dsp:nvSpPr>
        <dsp:cNvPr id="0" name=""/>
        <dsp:cNvSpPr/>
      </dsp:nvSpPr>
      <dsp:spPr>
        <a:xfrm>
          <a:off x="2744206" y="1651326"/>
          <a:ext cx="2398287" cy="230579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Մասնակիցներին հարցնել օրինակ իրենց կյանքի մասին 3 փաստ, որոնք կապ ունեն դասընթացի հետ</a:t>
          </a:r>
        </a:p>
      </dsp:txBody>
      <dsp:txXfrm>
        <a:off x="2744206" y="1651326"/>
        <a:ext cx="2398287" cy="2305799"/>
      </dsp:txXfrm>
    </dsp:sp>
    <dsp:sp modelId="{593F6AAA-1311-46E8-9532-551028C97C5F}">
      <dsp:nvSpPr>
        <dsp:cNvPr id="0" name=""/>
        <dsp:cNvSpPr/>
      </dsp:nvSpPr>
      <dsp:spPr>
        <a:xfrm>
          <a:off x="5478254" y="691073"/>
          <a:ext cx="2398287" cy="9602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200" kern="1200" dirty="0"/>
            <a:t>Նախապատրաստական աշխատանքներ</a:t>
          </a:r>
        </a:p>
      </dsp:txBody>
      <dsp:txXfrm>
        <a:off x="5478254" y="691073"/>
        <a:ext cx="2398287" cy="960252"/>
      </dsp:txXfrm>
    </dsp:sp>
    <dsp:sp modelId="{C1D66CDD-D4A5-4513-99C7-8A31FF84E67D}">
      <dsp:nvSpPr>
        <dsp:cNvPr id="0" name=""/>
        <dsp:cNvSpPr/>
      </dsp:nvSpPr>
      <dsp:spPr>
        <a:xfrm>
          <a:off x="5478254" y="1651326"/>
          <a:ext cx="2398287" cy="230579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Մտածել, թե ինչ փաստեր կարող են ներկայացնել մասնակիցները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Հավաքել ինքնակենսագրականները ժամանակին և կարդալ մինչ նրանց </a:t>
          </a:r>
          <a:r>
            <a:rPr lang="de-DE" sz="1500" kern="1200" dirty="0"/>
            <a:t>ներկայացնելը</a:t>
          </a:r>
        </a:p>
      </dsp:txBody>
      <dsp:txXfrm>
        <a:off x="5478254" y="1651326"/>
        <a:ext cx="2398287" cy="23057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6BABF9-8373-4A4B-8442-76138D5BDACE}">
      <dsp:nvSpPr>
        <dsp:cNvPr id="0" name=""/>
        <dsp:cNvSpPr/>
      </dsp:nvSpPr>
      <dsp:spPr>
        <a:xfrm>
          <a:off x="5958" y="937557"/>
          <a:ext cx="2248941" cy="835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117856" rIns="206248" bIns="117856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900" kern="1200" dirty="0"/>
            <a:t>Ի</a:t>
          </a:r>
          <a:r>
            <a:rPr lang="hy-AM" sz="2900" kern="1200" dirty="0">
              <a:latin typeface="Arial" panose="020B0604020202020204" pitchFamily="34" charset="0"/>
              <a:cs typeface="Arial" panose="020B0604020202020204" pitchFamily="34" charset="0"/>
            </a:rPr>
            <a:t>՞</a:t>
          </a:r>
          <a:r>
            <a:rPr lang="en-GB" sz="2900" kern="1200" dirty="0" err="1">
              <a:latin typeface="Arial" panose="020B0604020202020204" pitchFamily="34" charset="0"/>
              <a:cs typeface="Arial" panose="020B0604020202020204" pitchFamily="34" charset="0"/>
            </a:rPr>
            <a:t>նչ</a:t>
          </a:r>
          <a:endParaRPr lang="de-DE" sz="2900" kern="1200" dirty="0"/>
        </a:p>
      </dsp:txBody>
      <dsp:txXfrm>
        <a:off x="5958" y="937557"/>
        <a:ext cx="2248941" cy="835200"/>
      </dsp:txXfrm>
    </dsp:sp>
    <dsp:sp modelId="{DB0D2532-02AB-4548-A30E-485F7B094723}">
      <dsp:nvSpPr>
        <dsp:cNvPr id="0" name=""/>
        <dsp:cNvSpPr/>
      </dsp:nvSpPr>
      <dsp:spPr>
        <a:xfrm>
          <a:off x="5958" y="1772757"/>
          <a:ext cx="2248941" cy="193788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kern="1200" dirty="0"/>
            <a:t>Մասնակիցները խմբավորվում են ըստ կոնրետ </a:t>
          </a:r>
          <a:r>
            <a:rPr lang="hy-AM" sz="1400" kern="1200" dirty="0"/>
            <a:t>բնորոշում</a:t>
          </a:r>
          <a:r>
            <a:rPr lang="de-DE" sz="1400" kern="1200" dirty="0"/>
            <a:t>ների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kern="1200" dirty="0"/>
            <a:t>Ստանալ ավելի լավ պատկերացումխմբերի կազմի մասին</a:t>
          </a:r>
        </a:p>
      </dsp:txBody>
      <dsp:txXfrm>
        <a:off x="5958" y="1772757"/>
        <a:ext cx="2248941" cy="1937884"/>
      </dsp:txXfrm>
    </dsp:sp>
    <dsp:sp modelId="{68835953-5BB2-40E8-9D06-C805FFBB5F47}">
      <dsp:nvSpPr>
        <dsp:cNvPr id="0" name=""/>
        <dsp:cNvSpPr/>
      </dsp:nvSpPr>
      <dsp:spPr>
        <a:xfrm>
          <a:off x="2818879" y="937557"/>
          <a:ext cx="2248941" cy="835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117856" rIns="206248" bIns="117856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900" kern="1200" dirty="0"/>
            <a:t>Ինչպե</a:t>
          </a:r>
          <a:r>
            <a:rPr lang="hy-AM" sz="2900" kern="1200" dirty="0">
              <a:latin typeface="Arial" panose="020B0604020202020204" pitchFamily="34" charset="0"/>
              <a:cs typeface="Arial" panose="020B0604020202020204" pitchFamily="34" charset="0"/>
            </a:rPr>
            <a:t>՞</a:t>
          </a:r>
          <a:r>
            <a:rPr lang="en-GB" sz="2900" kern="1200" dirty="0">
              <a:latin typeface="Arial" panose="020B0604020202020204" pitchFamily="34" charset="0"/>
              <a:cs typeface="Arial" panose="020B0604020202020204" pitchFamily="34" charset="0"/>
            </a:rPr>
            <a:t>ս</a:t>
          </a:r>
          <a:endParaRPr lang="de-DE" sz="2900" kern="1200" dirty="0"/>
        </a:p>
      </dsp:txBody>
      <dsp:txXfrm>
        <a:off x="2818879" y="937557"/>
        <a:ext cx="2248941" cy="835200"/>
      </dsp:txXfrm>
    </dsp:sp>
    <dsp:sp modelId="{810CD34A-340D-422D-B3FD-64D5ED3037C3}">
      <dsp:nvSpPr>
        <dsp:cNvPr id="0" name=""/>
        <dsp:cNvSpPr/>
      </dsp:nvSpPr>
      <dsp:spPr>
        <a:xfrm>
          <a:off x="2569752" y="1772757"/>
          <a:ext cx="2747194" cy="193788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kern="1200" dirty="0"/>
            <a:t>Խմբավորման ընթացքում մասնակիցները հաղորդակցվում են միմյանց հետ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kern="1200" dirty="0"/>
            <a:t>Օրինակ՝  </a:t>
          </a:r>
          <a14:m xmlns:a14="http://schemas.microsoft.com/office/drawing/2010/main">
            <m:oMath xmlns:m="http://schemas.openxmlformats.org/officeDocument/2006/math">
              <m:r>
                <a:rPr lang="de-DE" sz="1400" i="1" kern="1200" smtClean="0">
                  <a:latin typeface="Cambria Math" panose="02040503050406030204" pitchFamily="18" charset="0"/>
                </a:rPr>
                <m:t>«</m:t>
              </m:r>
              <m:r>
                <a:rPr lang="en-GB" sz="1400" b="0" i="1" kern="1200" smtClean="0">
                  <a:latin typeface="Cambria Math" panose="02040503050406030204" pitchFamily="18" charset="0"/>
                </a:rPr>
                <m:t>շարվել ձախից</m:t>
              </m:r>
            </m:oMath>
          </a14:m>
          <a:br>
            <a:rPr lang="en-GB" sz="1400" b="0" i="1" kern="1200" dirty="0">
              <a:latin typeface="Cambria Math" panose="02040503050406030204" pitchFamily="18" charset="0"/>
            </a:rPr>
          </a:br>
          <a14:m xmlns:a14="http://schemas.microsoft.com/office/drawing/2010/main">
            <m:oMath xmlns:m="http://schemas.openxmlformats.org/officeDocument/2006/math">
              <m:r>
                <a:rPr lang="en-GB" sz="1400" b="0" i="1" kern="1200" smtClean="0">
                  <a:latin typeface="Cambria Math" panose="02040503050406030204" pitchFamily="18" charset="0"/>
                </a:rPr>
                <m:t>աջ՝ ըստ տարիքի</m:t>
              </m:r>
              <m:r>
                <a:rPr lang="de-DE" sz="1400" i="1" kern="1200" smtClean="0">
                  <a:latin typeface="Cambria Math" panose="02040503050406030204" pitchFamily="18" charset="0"/>
                </a:rPr>
                <m:t>»</m:t>
              </m:r>
            </m:oMath>
          </a14:m>
          <a:endParaRPr lang="de-DE" sz="1400" kern="1200" dirty="0"/>
        </a:p>
      </dsp:txBody>
      <dsp:txXfrm>
        <a:off x="2569752" y="1772757"/>
        <a:ext cx="2747194" cy="1937884"/>
      </dsp:txXfrm>
    </dsp:sp>
    <dsp:sp modelId="{4E60580F-06F0-44D5-A82D-A963498815B1}">
      <dsp:nvSpPr>
        <dsp:cNvPr id="0" name=""/>
        <dsp:cNvSpPr/>
      </dsp:nvSpPr>
      <dsp:spPr>
        <a:xfrm>
          <a:off x="5631799" y="937557"/>
          <a:ext cx="2248941" cy="835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117856" rIns="206248" bIns="117856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900" kern="1200" dirty="0"/>
            <a:t>Տարբերակ</a:t>
          </a:r>
        </a:p>
      </dsp:txBody>
      <dsp:txXfrm>
        <a:off x="5631799" y="937557"/>
        <a:ext cx="2248941" cy="835200"/>
      </dsp:txXfrm>
    </dsp:sp>
    <dsp:sp modelId="{7FE38D7F-F0D9-45E0-8F4D-992DC470E1A1}">
      <dsp:nvSpPr>
        <dsp:cNvPr id="0" name=""/>
        <dsp:cNvSpPr/>
      </dsp:nvSpPr>
      <dsp:spPr>
        <a:xfrm>
          <a:off x="5631799" y="1772757"/>
          <a:ext cx="2248941" cy="193788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kern="1200" dirty="0"/>
            <a:t>Դուք նույնպես կանգնեք շարքում</a:t>
          </a:r>
        </a:p>
      </dsp:txBody>
      <dsp:txXfrm>
        <a:off x="5631799" y="1772757"/>
        <a:ext cx="2248941" cy="19378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9274D5-0926-4070-8792-59E4AA40A634}">
      <dsp:nvSpPr>
        <dsp:cNvPr id="0" name=""/>
        <dsp:cNvSpPr/>
      </dsp:nvSpPr>
      <dsp:spPr>
        <a:xfrm>
          <a:off x="6313" y="0"/>
          <a:ext cx="2400632" cy="3600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y-AM" sz="2200" kern="1200" dirty="0"/>
            <a:t>Ի՞նչ</a:t>
          </a:r>
          <a:endParaRPr lang="de-DE" sz="2200" kern="1200" dirty="0"/>
        </a:p>
      </dsp:txBody>
      <dsp:txXfrm>
        <a:off x="6313" y="0"/>
        <a:ext cx="2400632" cy="3600000"/>
      </dsp:txXfrm>
    </dsp:sp>
    <dsp:sp modelId="{BB40994F-D3FB-44F4-9754-B4BDD00E832D}">
      <dsp:nvSpPr>
        <dsp:cNvPr id="0" name=""/>
        <dsp:cNvSpPr/>
      </dsp:nvSpPr>
      <dsp:spPr>
        <a:xfrm>
          <a:off x="6313" y="3600000"/>
          <a:ext cx="2400632" cy="1048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y-AM" sz="2000" kern="1200" dirty="0"/>
            <a:t>Մասնակիցներն իրենց կողքինին հարցեր են տալիս</a:t>
          </a:r>
          <a:endParaRPr lang="de-DE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y-AM" sz="2000" kern="1200" dirty="0"/>
            <a:t>Այնուհետև նրանք իրենց կողքինին ներկայացնում են խմբին</a:t>
          </a:r>
          <a:endParaRPr lang="de-DE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y-AM" sz="2000" kern="1200" dirty="0"/>
            <a:t>Իրար ճանաչելու պարզ մեթոդ</a:t>
          </a:r>
          <a:endParaRPr lang="de-DE" sz="2000" kern="1200" dirty="0"/>
        </a:p>
      </dsp:txBody>
      <dsp:txXfrm>
        <a:off x="6313" y="3600000"/>
        <a:ext cx="2400632" cy="1048200"/>
      </dsp:txXfrm>
    </dsp:sp>
    <dsp:sp modelId="{CAE790D8-D29A-4AD8-B6B1-0181D45D267D}">
      <dsp:nvSpPr>
        <dsp:cNvPr id="0" name=""/>
        <dsp:cNvSpPr/>
      </dsp:nvSpPr>
      <dsp:spPr>
        <a:xfrm>
          <a:off x="2743033" y="0"/>
          <a:ext cx="2400632" cy="3600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y-AM" sz="2200" kern="1200" dirty="0"/>
            <a:t>Ինչպե՞ս</a:t>
          </a:r>
          <a:r>
            <a:rPr lang="hy-AM" sz="500" kern="1200" dirty="0"/>
            <a:t>ս</a:t>
          </a:r>
          <a:endParaRPr lang="de-DE" sz="500" kern="1200" dirty="0"/>
        </a:p>
      </dsp:txBody>
      <dsp:txXfrm>
        <a:off x="2743033" y="0"/>
        <a:ext cx="2400632" cy="3600000"/>
      </dsp:txXfrm>
    </dsp:sp>
    <dsp:sp modelId="{DA753F5E-CE25-4CEB-B497-0AD318F4345C}">
      <dsp:nvSpPr>
        <dsp:cNvPr id="0" name=""/>
        <dsp:cNvSpPr/>
      </dsp:nvSpPr>
      <dsp:spPr>
        <a:xfrm>
          <a:off x="2743033" y="3600000"/>
          <a:ext cx="2400632" cy="1048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/>
            <a:t>Հարցերի</a:t>
          </a:r>
          <a:r>
            <a:rPr lang="en-US" sz="2000" kern="1200" dirty="0"/>
            <a:t> օ</a:t>
          </a:r>
          <a:r>
            <a:rPr lang="hy-AM" sz="2000" kern="1200" dirty="0"/>
            <a:t>րինակ</a:t>
          </a:r>
          <a:r>
            <a:rPr lang="en-US" sz="2000" kern="1200" dirty="0"/>
            <a:t>ն</a:t>
          </a:r>
          <a:r>
            <a:rPr lang="hy-AM" sz="2000" kern="1200" dirty="0"/>
            <a:t>եր</a:t>
          </a:r>
          <a:endParaRPr lang="de-DE" sz="2000" kern="1200" dirty="0"/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y-AM" sz="1800" kern="1200" dirty="0"/>
            <a:t>Ուսումնական կիսամյակների քանակ</a:t>
          </a:r>
          <a:endParaRPr lang="de-DE" sz="1800" kern="1200" dirty="0"/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y-AM" sz="1800" kern="1200" dirty="0"/>
            <a:t>Սպասումները դասընթացից</a:t>
          </a:r>
          <a:endParaRPr lang="de-DE" sz="1800" kern="1200" dirty="0"/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800" kern="1200" dirty="0"/>
            <a:t>(</a:t>
          </a:r>
          <a:r>
            <a:rPr lang="en-US" sz="1800" kern="1200" dirty="0" err="1"/>
            <a:t>Առնչվող</a:t>
          </a:r>
          <a:r>
            <a:rPr lang="de-DE" sz="1800" kern="1200" dirty="0"/>
            <a:t>) </a:t>
          </a:r>
          <a:r>
            <a:rPr lang="hy-AM" sz="1800" kern="1200" dirty="0"/>
            <a:t>թեմա, որն ամենաշատն է հետաքրքրում</a:t>
          </a:r>
          <a:endParaRPr lang="de-DE" sz="1800" kern="1200" dirty="0"/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y-AM" sz="1800" kern="1200" dirty="0"/>
            <a:t>Հ</a:t>
          </a:r>
          <a:r>
            <a:rPr lang="en-US" sz="1800" kern="1200" dirty="0"/>
            <a:t>ա</a:t>
          </a:r>
          <a:r>
            <a:rPr lang="hy-AM" sz="1800" kern="1200" dirty="0"/>
            <a:t>ճախե՞լ</a:t>
          </a:r>
          <a:r>
            <a:rPr lang="en-US" sz="1800" kern="1200" dirty="0"/>
            <a:t> </a:t>
          </a:r>
          <a:r>
            <a:rPr lang="hy-AM" sz="1800" kern="1200" dirty="0"/>
            <a:t>ես այս թեմային վերաբերող այլ դասընթացների</a:t>
          </a:r>
          <a:endParaRPr lang="de-DE" sz="1800" kern="1200" dirty="0"/>
        </a:p>
      </dsp:txBody>
      <dsp:txXfrm>
        <a:off x="2743033" y="3600000"/>
        <a:ext cx="2400632" cy="1048200"/>
      </dsp:txXfrm>
    </dsp:sp>
    <dsp:sp modelId="{2D04E4BC-AEDA-4DE7-B95F-FB7DC687A1E7}">
      <dsp:nvSpPr>
        <dsp:cNvPr id="0" name=""/>
        <dsp:cNvSpPr/>
      </dsp:nvSpPr>
      <dsp:spPr>
        <a:xfrm>
          <a:off x="5479754" y="0"/>
          <a:ext cx="2400632" cy="36000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y-AM" sz="2200" kern="1200" dirty="0"/>
            <a:t>Տարբերակ</a:t>
          </a:r>
          <a:endParaRPr lang="de-DE" sz="2200" kern="1200" dirty="0"/>
        </a:p>
      </dsp:txBody>
      <dsp:txXfrm>
        <a:off x="5479754" y="0"/>
        <a:ext cx="2400632" cy="3600000"/>
      </dsp:txXfrm>
    </dsp:sp>
    <dsp:sp modelId="{00CF17A4-F6D3-4F98-9A8D-8B894A5654F1}">
      <dsp:nvSpPr>
        <dsp:cNvPr id="0" name=""/>
        <dsp:cNvSpPr/>
      </dsp:nvSpPr>
      <dsp:spPr>
        <a:xfrm>
          <a:off x="5479754" y="3600000"/>
          <a:ext cx="2400632" cy="1048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y-AM" sz="2000" kern="1200" dirty="0"/>
            <a:t>Ավելի մեծ խմբերի դեպքում հարցազրույցը կարելի է անցկացնել 3</a:t>
          </a:r>
          <a:r>
            <a:rPr lang="en-US" sz="2000" kern="1200" dirty="0"/>
            <a:t> </a:t>
          </a:r>
          <a:r>
            <a:rPr lang="hy-AM" sz="2000" kern="1200" dirty="0"/>
            <a:t>հոգանոց խմբերով:</a:t>
          </a:r>
          <a:endParaRPr lang="de-DE" sz="2000" kern="1200" dirty="0"/>
        </a:p>
      </dsp:txBody>
      <dsp:txXfrm>
        <a:off x="5479754" y="3600000"/>
        <a:ext cx="2400632" cy="10482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06D574-2278-471B-816C-B934AC2A552D}">
      <dsp:nvSpPr>
        <dsp:cNvPr id="0" name=""/>
        <dsp:cNvSpPr/>
      </dsp:nvSpPr>
      <dsp:spPr>
        <a:xfrm>
          <a:off x="2464" y="59254"/>
          <a:ext cx="2402978" cy="9611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y-AM" sz="2200" kern="1200" dirty="0"/>
            <a:t>Ի՞նչ</a:t>
          </a:r>
          <a:endParaRPr lang="de-DE" sz="2200" kern="1200" dirty="0"/>
        </a:p>
      </dsp:txBody>
      <dsp:txXfrm>
        <a:off x="2464" y="59254"/>
        <a:ext cx="2402978" cy="961191"/>
      </dsp:txXfrm>
    </dsp:sp>
    <dsp:sp modelId="{3E325008-AE1B-4CCE-8DE3-F8AE19110341}">
      <dsp:nvSpPr>
        <dsp:cNvPr id="0" name=""/>
        <dsp:cNvSpPr/>
      </dsp:nvSpPr>
      <dsp:spPr>
        <a:xfrm>
          <a:off x="2464" y="1020445"/>
          <a:ext cx="2402978" cy="356849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y-AM" sz="1800" kern="1200" dirty="0"/>
            <a:t>Մասնակիցներն անցում են </a:t>
          </a:r>
          <a:r>
            <a:rPr lang="de-DE" sz="1800" kern="1200" dirty="0"/>
            <a:t>Flipchart-Parcours</a:t>
          </a:r>
          <a:r>
            <a:rPr lang="hy-AM" sz="1800" kern="1200" dirty="0"/>
            <a:t> /դասարանային պաստառների ուղու/ հարցերով</a:t>
          </a:r>
          <a:endParaRPr lang="de-DE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y-AM" sz="1800" kern="1200" dirty="0"/>
            <a:t>Մասնակիցները ճանոթանում են միմյանց հետ</a:t>
          </a:r>
          <a:endParaRPr lang="de-DE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y-AM" sz="1800" kern="1200" dirty="0"/>
            <a:t>Դուք տեղեկանում եք մասնակիցների մասին</a:t>
          </a:r>
          <a:endParaRPr lang="de-DE" sz="1800" kern="1200" dirty="0"/>
        </a:p>
      </dsp:txBody>
      <dsp:txXfrm>
        <a:off x="2464" y="1020445"/>
        <a:ext cx="2402978" cy="3568499"/>
      </dsp:txXfrm>
    </dsp:sp>
    <dsp:sp modelId="{C40BE949-63E3-41F9-8A1A-8B880CAD0590}">
      <dsp:nvSpPr>
        <dsp:cNvPr id="0" name=""/>
        <dsp:cNvSpPr/>
      </dsp:nvSpPr>
      <dsp:spPr>
        <a:xfrm>
          <a:off x="2741860" y="59254"/>
          <a:ext cx="2402978" cy="9611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y-AM" sz="2200" kern="1200" dirty="0"/>
            <a:t>Ինչպե՞ս</a:t>
          </a:r>
          <a:endParaRPr lang="de-DE" sz="2200" kern="1200" dirty="0"/>
        </a:p>
      </dsp:txBody>
      <dsp:txXfrm>
        <a:off x="2741860" y="59254"/>
        <a:ext cx="2402978" cy="961191"/>
      </dsp:txXfrm>
    </dsp:sp>
    <dsp:sp modelId="{F8496AF3-DBD6-4898-AFD9-B8477155FDD5}">
      <dsp:nvSpPr>
        <dsp:cNvPr id="0" name=""/>
        <dsp:cNvSpPr/>
      </dsp:nvSpPr>
      <dsp:spPr>
        <a:xfrm>
          <a:off x="2741860" y="1020445"/>
          <a:ext cx="2402978" cy="356849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y-AM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Բերել մի քանի պաստառներ և գրիչներ</a:t>
          </a:r>
          <a:endParaRPr lang="de-DE" sz="18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y-AM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Բավականաչափ մեծ սենյակում պաստառների միջև ստեղծել կապող ուղի</a:t>
          </a:r>
          <a:endParaRPr lang="de-DE" sz="18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>
        <a:off x="2741860" y="1020445"/>
        <a:ext cx="2402978" cy="3568499"/>
      </dsp:txXfrm>
    </dsp:sp>
    <dsp:sp modelId="{CFA5330B-5DC6-49AD-A90B-C2332C84EF2F}">
      <dsp:nvSpPr>
        <dsp:cNvPr id="0" name=""/>
        <dsp:cNvSpPr/>
      </dsp:nvSpPr>
      <dsp:spPr>
        <a:xfrm>
          <a:off x="5481256" y="59254"/>
          <a:ext cx="2402978" cy="9611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y-AM" sz="2200" kern="1200" dirty="0"/>
            <a:t>Տարբերակ</a:t>
          </a:r>
          <a:endParaRPr lang="de-DE" sz="2200" kern="1200" dirty="0"/>
        </a:p>
      </dsp:txBody>
      <dsp:txXfrm>
        <a:off x="5481256" y="59254"/>
        <a:ext cx="2402978" cy="961191"/>
      </dsp:txXfrm>
    </dsp:sp>
    <dsp:sp modelId="{EEFD55B9-FF8F-441B-85C9-E764564545C1}">
      <dsp:nvSpPr>
        <dsp:cNvPr id="0" name=""/>
        <dsp:cNvSpPr/>
      </dsp:nvSpPr>
      <dsp:spPr>
        <a:xfrm>
          <a:off x="5481256" y="1020445"/>
          <a:ext cx="2402978" cy="356849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y-AM" sz="1800" kern="1200" dirty="0"/>
            <a:t>Այս մեթոդը կիրառել </a:t>
          </a:r>
          <a:r>
            <a:rPr lang="hy-AM" sz="18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մասնակիցների</a:t>
          </a:r>
          <a:r>
            <a:rPr lang="hy-AM" sz="1800" kern="1200" dirty="0"/>
            <a:t> արդեն ձեռքբերած գիտելիքները հաստատելու նպատակով:</a:t>
          </a:r>
          <a:endParaRPr lang="de-DE" sz="1800" kern="1200" dirty="0"/>
        </a:p>
      </dsp:txBody>
      <dsp:txXfrm>
        <a:off x="5481256" y="1020445"/>
        <a:ext cx="2402978" cy="356849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1C6B4F-1484-8445-AC01-20A679A3C51C}">
      <dsp:nvSpPr>
        <dsp:cNvPr id="0" name=""/>
        <dsp:cNvSpPr/>
      </dsp:nvSpPr>
      <dsp:spPr>
        <a:xfrm>
          <a:off x="471260" y="0"/>
          <a:ext cx="4648200" cy="4648200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CB80D99-7E52-FE40-9A99-6CF9AC2581AE}">
      <dsp:nvSpPr>
        <dsp:cNvPr id="0" name=""/>
        <dsp:cNvSpPr/>
      </dsp:nvSpPr>
      <dsp:spPr>
        <a:xfrm>
          <a:off x="773393" y="302133"/>
          <a:ext cx="1859280" cy="18592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y-AM" sz="1300" kern="1200" dirty="0"/>
            <a:t>Բիհեյվորիստ</a:t>
          </a:r>
          <a:r>
            <a:rPr lang="de-DE" sz="1300" kern="1200" dirty="0"/>
            <a:t> (</a:t>
          </a:r>
          <a:r>
            <a:rPr lang="hy-AM" sz="1300" kern="1200" dirty="0"/>
            <a:t>արձագանք</a:t>
          </a:r>
          <a:r>
            <a:rPr lang="de-DE" sz="1300" kern="1200" dirty="0"/>
            <a:t>)</a:t>
          </a:r>
        </a:p>
      </dsp:txBody>
      <dsp:txXfrm>
        <a:off x="864156" y="392896"/>
        <a:ext cx="1677754" cy="1677754"/>
      </dsp:txXfrm>
    </dsp:sp>
    <dsp:sp modelId="{6989492D-4423-6A41-8A8F-05D0B6649767}">
      <dsp:nvSpPr>
        <dsp:cNvPr id="0" name=""/>
        <dsp:cNvSpPr/>
      </dsp:nvSpPr>
      <dsp:spPr>
        <a:xfrm>
          <a:off x="2958047" y="302133"/>
          <a:ext cx="1859280" cy="18592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y-AM" sz="1300" kern="1200" dirty="0"/>
            <a:t>Կոգնիտիվիստ</a:t>
          </a:r>
          <a:r>
            <a:rPr lang="de-DE" sz="1300" kern="1200" dirty="0"/>
            <a:t> (կիրառություն)</a:t>
          </a:r>
        </a:p>
      </dsp:txBody>
      <dsp:txXfrm>
        <a:off x="3048810" y="392896"/>
        <a:ext cx="1677754" cy="1677754"/>
      </dsp:txXfrm>
    </dsp:sp>
    <dsp:sp modelId="{DC9E3DE0-26D3-834F-BD72-F2A71DCD7A48}">
      <dsp:nvSpPr>
        <dsp:cNvPr id="0" name=""/>
        <dsp:cNvSpPr/>
      </dsp:nvSpPr>
      <dsp:spPr>
        <a:xfrm>
          <a:off x="773393" y="2486787"/>
          <a:ext cx="1859280" cy="18592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y-AM" sz="1300" kern="1200" dirty="0"/>
            <a:t>Կոնստրուկտիվիստ</a:t>
          </a:r>
          <a:r>
            <a:rPr lang="de-DE" sz="1300" kern="1200" dirty="0"/>
            <a:t> (</a:t>
          </a:r>
          <a:r>
            <a:rPr lang="hy-AM" sz="1300" kern="1200" dirty="0"/>
            <a:t>ռեֆլեկտիվություն</a:t>
          </a:r>
          <a:r>
            <a:rPr lang="de-DE" sz="1300" kern="1200" dirty="0"/>
            <a:t>)</a:t>
          </a:r>
        </a:p>
      </dsp:txBody>
      <dsp:txXfrm>
        <a:off x="864156" y="2577550"/>
        <a:ext cx="1677754" cy="1677754"/>
      </dsp:txXfrm>
    </dsp:sp>
    <dsp:sp modelId="{F5B73145-BEA1-6446-B016-99F354F3B767}">
      <dsp:nvSpPr>
        <dsp:cNvPr id="0" name=""/>
        <dsp:cNvSpPr/>
      </dsp:nvSpPr>
      <dsp:spPr>
        <a:xfrm>
          <a:off x="2958047" y="2486787"/>
          <a:ext cx="1859280" cy="185928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y-AM" sz="1300" kern="1200" dirty="0"/>
            <a:t>Սոցիալ-կոնստրուկտիվիստ</a:t>
          </a:r>
          <a:r>
            <a:rPr lang="de-DE" sz="1300" kern="1200" dirty="0"/>
            <a:t> (</a:t>
          </a:r>
          <a:r>
            <a:rPr lang="hy-AM" sz="1300" kern="1200" dirty="0"/>
            <a:t>փոխազդեցություն</a:t>
          </a:r>
          <a:r>
            <a:rPr lang="de-DE" sz="1300" kern="1200" dirty="0"/>
            <a:t>)</a:t>
          </a:r>
        </a:p>
      </dsp:txBody>
      <dsp:txXfrm>
        <a:off x="3048810" y="2577550"/>
        <a:ext cx="1677754" cy="167775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268F83-83BB-480E-BCAF-5EB2954C07F3}">
      <dsp:nvSpPr>
        <dsp:cNvPr id="0" name=""/>
        <dsp:cNvSpPr/>
      </dsp:nvSpPr>
      <dsp:spPr>
        <a:xfrm>
          <a:off x="2965" y="445437"/>
          <a:ext cx="1782979" cy="7131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kern="1200" dirty="0"/>
            <a:t>Ե</a:t>
          </a:r>
          <a:r>
            <a:rPr lang="hy-AM" sz="1200" kern="1200" dirty="0">
              <a:latin typeface="Arial" panose="020B0604020202020204" pitchFamily="34" charset="0"/>
              <a:cs typeface="Arial" panose="020B0604020202020204" pitchFamily="34" charset="0"/>
            </a:rPr>
            <a:t>՞</a:t>
          </a:r>
          <a:r>
            <a:rPr lang="en-GB" sz="1200" kern="1200" dirty="0" err="1">
              <a:latin typeface="Arial" panose="020B0604020202020204" pitchFamily="34" charset="0"/>
              <a:cs typeface="Arial" panose="020B0604020202020204" pitchFamily="34" charset="0"/>
            </a:rPr>
            <a:t>րբ</a:t>
          </a:r>
          <a:endParaRPr lang="de-DE" sz="1200" kern="1200" dirty="0"/>
        </a:p>
      </dsp:txBody>
      <dsp:txXfrm>
        <a:off x="2965" y="445437"/>
        <a:ext cx="1782979" cy="713191"/>
      </dsp:txXfrm>
    </dsp:sp>
    <dsp:sp modelId="{93F1F033-03A8-4659-8EB3-19801A8BC73B}">
      <dsp:nvSpPr>
        <dsp:cNvPr id="0" name=""/>
        <dsp:cNvSpPr/>
      </dsp:nvSpPr>
      <dsp:spPr>
        <a:xfrm>
          <a:off x="2965" y="1158629"/>
          <a:ext cx="1782979" cy="303322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006" tIns="48006" rIns="64008" bIns="72009" numCol="1" spcCol="1270" anchor="t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900" kern="1200" dirty="0"/>
            <a:t>Համակցել բովանդակության քննարկումը և խմբերի ակտիվացումը (թեմա սկսել կամ ամփոփել) ներառյալ՝ քննարկման փաստաթղթերը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900" b="1" kern="1200" dirty="0"/>
            <a:t>Խումբ՝</a:t>
          </a:r>
          <a:r>
            <a:rPr lang="de-DE" sz="900" kern="1200" dirty="0"/>
            <a:t> 15-60 անձ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900" b="1" kern="1200" dirty="0"/>
            <a:t>Ժամանակ՝ </a:t>
          </a:r>
          <a:r>
            <a:rPr lang="de-DE" sz="900" b="0" kern="1200" dirty="0"/>
            <a:t>1ժ-ից ավելի</a:t>
          </a:r>
          <a:endParaRPr lang="de-DE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900" b="1" kern="1200" dirty="0"/>
            <a:t>Առավ.՝ </a:t>
          </a:r>
          <a:r>
            <a:rPr lang="de-DE" sz="900" b="0" kern="1200" dirty="0"/>
            <a:t>խորը քննարկում, ուսանողները սովորում են միմյանցից</a:t>
          </a:r>
          <a:endParaRPr lang="de-DE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900" b="1" kern="1200" dirty="0"/>
            <a:t>Թեր.՝</a:t>
          </a:r>
          <a:r>
            <a:rPr lang="de-DE" sz="900" kern="1200" dirty="0"/>
            <a:t> ժամանակատար է, պետք է նախապատրաստվել, ուսանողները պետք է ունենան նախնական գիտելիքներ</a:t>
          </a:r>
        </a:p>
      </dsp:txBody>
      <dsp:txXfrm>
        <a:off x="2965" y="1158629"/>
        <a:ext cx="1782979" cy="3033224"/>
      </dsp:txXfrm>
    </dsp:sp>
    <dsp:sp modelId="{43176E8A-2FAA-44CB-A221-6D011E258005}">
      <dsp:nvSpPr>
        <dsp:cNvPr id="0" name=""/>
        <dsp:cNvSpPr/>
      </dsp:nvSpPr>
      <dsp:spPr>
        <a:xfrm>
          <a:off x="2035561" y="445437"/>
          <a:ext cx="1782979" cy="7131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kern="1200" dirty="0"/>
            <a:t>Ի</a:t>
          </a:r>
          <a:r>
            <a:rPr lang="hy-AM" sz="1200" kern="1200" dirty="0">
              <a:latin typeface="Arial" panose="020B0604020202020204" pitchFamily="34" charset="0"/>
              <a:cs typeface="Arial" panose="020B0604020202020204" pitchFamily="34" charset="0"/>
            </a:rPr>
            <a:t>՞</a:t>
          </a:r>
          <a:r>
            <a:rPr lang="en-GB" sz="1200" kern="1200" dirty="0" err="1">
              <a:latin typeface="Arial" panose="020B0604020202020204" pitchFamily="34" charset="0"/>
              <a:cs typeface="Arial" panose="020B0604020202020204" pitchFamily="34" charset="0"/>
            </a:rPr>
            <a:t>նչ</a:t>
          </a:r>
          <a:endParaRPr lang="de-DE" sz="1200" kern="1200" dirty="0"/>
        </a:p>
      </dsp:txBody>
      <dsp:txXfrm>
        <a:off x="2035561" y="445437"/>
        <a:ext cx="1782979" cy="713191"/>
      </dsp:txXfrm>
    </dsp:sp>
    <dsp:sp modelId="{199AA889-8B44-4131-A275-AA372FEE6B6E}">
      <dsp:nvSpPr>
        <dsp:cNvPr id="0" name=""/>
        <dsp:cNvSpPr/>
      </dsp:nvSpPr>
      <dsp:spPr>
        <a:xfrm>
          <a:off x="2035561" y="1158629"/>
          <a:ext cx="1782979" cy="303322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 err="1"/>
            <a:t>Գաղափարների</a:t>
          </a:r>
          <a:r>
            <a:rPr lang="en-US" sz="1400" kern="1200" dirty="0"/>
            <a:t> </a:t>
          </a:r>
          <a:r>
            <a:rPr lang="en-US" sz="1400" kern="1200" dirty="0" err="1"/>
            <a:t>զարգացում</a:t>
          </a:r>
          <a:r>
            <a:rPr lang="en-US" sz="1400" kern="1200" dirty="0"/>
            <a:t> </a:t>
          </a:r>
          <a:r>
            <a:rPr lang="en-US" sz="1400" kern="1200" dirty="0" err="1"/>
            <a:t>խմբերում</a:t>
          </a:r>
          <a:endParaRPr lang="de-D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 err="1"/>
            <a:t>Միախառնել</a:t>
          </a:r>
          <a:r>
            <a:rPr lang="en-US" sz="1400" kern="1200" dirty="0"/>
            <a:t> </a:t>
          </a:r>
          <a:r>
            <a:rPr lang="en-US" sz="1400" kern="1200" dirty="0" err="1"/>
            <a:t>խմբերը</a:t>
          </a:r>
          <a:r>
            <a:rPr lang="en-US" sz="1400" kern="1200" dirty="0"/>
            <a:t> և </a:t>
          </a:r>
          <a:r>
            <a:rPr lang="en-US" sz="1400" kern="1200" dirty="0" err="1"/>
            <a:t>կիսվել</a:t>
          </a:r>
          <a:r>
            <a:rPr lang="en-US" sz="1400" kern="1200" dirty="0"/>
            <a:t> </a:t>
          </a:r>
          <a:r>
            <a:rPr lang="en-US" sz="1400" kern="1200" dirty="0" err="1"/>
            <a:t>գիտելիքներով</a:t>
          </a:r>
          <a:endParaRPr lang="de-DE" sz="1400" kern="1200" dirty="0"/>
        </a:p>
      </dsp:txBody>
      <dsp:txXfrm>
        <a:off x="2035561" y="1158629"/>
        <a:ext cx="1782979" cy="3033224"/>
      </dsp:txXfrm>
    </dsp:sp>
    <dsp:sp modelId="{8FAA779C-48E8-49FC-97B5-6664B46E049A}">
      <dsp:nvSpPr>
        <dsp:cNvPr id="0" name=""/>
        <dsp:cNvSpPr/>
      </dsp:nvSpPr>
      <dsp:spPr>
        <a:xfrm>
          <a:off x="4068158" y="445437"/>
          <a:ext cx="1782979" cy="7131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kern="1200" dirty="0"/>
            <a:t>Ինչպե</a:t>
          </a:r>
          <a:r>
            <a:rPr lang="hy-AM" sz="1200" kern="1200" dirty="0">
              <a:latin typeface="Arial" panose="020B0604020202020204" pitchFamily="34" charset="0"/>
              <a:cs typeface="Arial" panose="020B0604020202020204" pitchFamily="34" charset="0"/>
            </a:rPr>
            <a:t>՞</a:t>
          </a:r>
          <a:r>
            <a:rPr lang="en-GB" sz="1200" kern="1200" dirty="0">
              <a:latin typeface="Arial" panose="020B0604020202020204" pitchFamily="34" charset="0"/>
              <a:cs typeface="Arial" panose="020B0604020202020204" pitchFamily="34" charset="0"/>
            </a:rPr>
            <a:t>ս</a:t>
          </a:r>
          <a:endParaRPr lang="de-DE" sz="1200" kern="1200" dirty="0"/>
        </a:p>
      </dsp:txBody>
      <dsp:txXfrm>
        <a:off x="4068158" y="445437"/>
        <a:ext cx="1782979" cy="713191"/>
      </dsp:txXfrm>
    </dsp:sp>
    <dsp:sp modelId="{8F20E0EF-059E-4ED7-A0E4-6942EB245855}">
      <dsp:nvSpPr>
        <dsp:cNvPr id="0" name=""/>
        <dsp:cNvSpPr/>
      </dsp:nvSpPr>
      <dsp:spPr>
        <a:xfrm>
          <a:off x="4068158" y="1158629"/>
          <a:ext cx="1782979" cy="303322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 err="1"/>
            <a:t>Ստեղծել</a:t>
          </a:r>
          <a:r>
            <a:rPr lang="en-US" sz="1400" kern="1200" dirty="0"/>
            <a:t> </a:t>
          </a:r>
          <a:r>
            <a:rPr lang="en-US" sz="1400" kern="1200" dirty="0" err="1"/>
            <a:t>խմբերով</a:t>
          </a:r>
          <a:r>
            <a:rPr lang="en-US" sz="1400" kern="1200" dirty="0"/>
            <a:t> </a:t>
          </a:r>
          <a:r>
            <a:rPr lang="en-US" sz="1400" kern="1200" dirty="0" err="1"/>
            <a:t>քննարկման</a:t>
          </a:r>
          <a:r>
            <a:rPr lang="en-US" sz="1400" kern="1200" dirty="0"/>
            <a:t> </a:t>
          </a:r>
          <a:r>
            <a:rPr lang="en-US" sz="1400" kern="1200" dirty="0" err="1"/>
            <a:t>համար</a:t>
          </a:r>
          <a:r>
            <a:rPr lang="en-US" sz="1400" kern="1200" dirty="0"/>
            <a:t> </a:t>
          </a:r>
          <a:r>
            <a:rPr lang="en-US" sz="1400" kern="1200" dirty="0" err="1"/>
            <a:t>հարմարավետ</a:t>
          </a:r>
          <a:r>
            <a:rPr lang="en-US" sz="1400" kern="1200" dirty="0"/>
            <a:t> </a:t>
          </a:r>
          <a:r>
            <a:rPr lang="en-US" sz="1400" kern="1200" dirty="0" err="1"/>
            <a:t>տեղ</a:t>
          </a:r>
          <a:endParaRPr lang="de-D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y-AM" sz="1400" kern="1200" dirty="0"/>
            <a:t>Տ</a:t>
          </a:r>
          <a:r>
            <a:rPr lang="de-DE" sz="1400" kern="1200" dirty="0"/>
            <a:t>րամադրել սեղաններ՝ գրիչներով և տետրերով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3 </a:t>
          </a:r>
          <a:r>
            <a:rPr lang="en-US" sz="1400" kern="1200" dirty="0" err="1"/>
            <a:t>քսան</a:t>
          </a:r>
          <a:r>
            <a:rPr lang="en-US" sz="1400" kern="1200" dirty="0"/>
            <a:t> </a:t>
          </a:r>
          <a:r>
            <a:rPr lang="en-US" sz="1400" kern="1200" dirty="0" err="1"/>
            <a:t>րոպեանոց</a:t>
          </a:r>
          <a:r>
            <a:rPr lang="en-US" sz="1400" kern="1200" dirty="0"/>
            <a:t> </a:t>
          </a:r>
          <a:r>
            <a:rPr lang="en-US" sz="1400" kern="1200" dirty="0" err="1"/>
            <a:t>քննարկում</a:t>
          </a:r>
          <a:r>
            <a:rPr lang="en-US" sz="1400" kern="1200" dirty="0"/>
            <a:t> 4 </a:t>
          </a:r>
          <a:r>
            <a:rPr lang="en-US" sz="1400" kern="1200" dirty="0" err="1"/>
            <a:t>հոգանոց</a:t>
          </a:r>
          <a:r>
            <a:rPr lang="en-US" sz="1400" kern="1200" dirty="0"/>
            <a:t> </a:t>
          </a:r>
          <a:r>
            <a:rPr lang="en-US" sz="1400" kern="1200" dirty="0" err="1"/>
            <a:t>խմբերով</a:t>
          </a:r>
          <a:endParaRPr lang="de-DE" sz="1400" kern="1200" dirty="0"/>
        </a:p>
      </dsp:txBody>
      <dsp:txXfrm>
        <a:off x="4068158" y="1158629"/>
        <a:ext cx="1782979" cy="3033224"/>
      </dsp:txXfrm>
    </dsp:sp>
    <dsp:sp modelId="{1AD87215-A0F4-4D74-98EB-DC1C199CBB15}">
      <dsp:nvSpPr>
        <dsp:cNvPr id="0" name=""/>
        <dsp:cNvSpPr/>
      </dsp:nvSpPr>
      <dsp:spPr>
        <a:xfrm>
          <a:off x="6100755" y="445437"/>
          <a:ext cx="1782979" cy="7131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200" kern="1200" dirty="0"/>
            <a:t>Տարբերակ</a:t>
          </a:r>
        </a:p>
      </dsp:txBody>
      <dsp:txXfrm>
        <a:off x="6100755" y="445437"/>
        <a:ext cx="1782979" cy="713191"/>
      </dsp:txXfrm>
    </dsp:sp>
    <dsp:sp modelId="{DA1F60FF-3CAB-44BB-AAC2-86001C8C26C4}">
      <dsp:nvSpPr>
        <dsp:cNvPr id="0" name=""/>
        <dsp:cNvSpPr/>
      </dsp:nvSpPr>
      <dsp:spPr>
        <a:xfrm>
          <a:off x="6100755" y="1158629"/>
          <a:ext cx="1782979" cy="303322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kern="1200" dirty="0"/>
            <a:t>Քննարկման համար հատկացված ժամանակը և խմբերը կարող են փոփոխվել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de-DE" sz="2000" kern="1200" dirty="0"/>
        </a:p>
      </dsp:txBody>
      <dsp:txXfrm>
        <a:off x="6100755" y="1158629"/>
        <a:ext cx="1782979" cy="303322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676F01-F340-4E9D-B617-F50C4598B999}">
      <dsp:nvSpPr>
        <dsp:cNvPr id="0" name=""/>
        <dsp:cNvSpPr/>
      </dsp:nvSpPr>
      <dsp:spPr>
        <a:xfrm>
          <a:off x="2965" y="437159"/>
          <a:ext cx="1782979" cy="633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y-AM" sz="2200" kern="1200" dirty="0"/>
            <a:t>Ե՞րբ</a:t>
          </a:r>
          <a:endParaRPr lang="de-DE" sz="2200" kern="1200" dirty="0"/>
        </a:p>
      </dsp:txBody>
      <dsp:txXfrm>
        <a:off x="2965" y="437159"/>
        <a:ext cx="1782979" cy="633600"/>
      </dsp:txXfrm>
    </dsp:sp>
    <dsp:sp modelId="{4C81E0AB-9E6C-48ED-B242-783B66B8F675}">
      <dsp:nvSpPr>
        <dsp:cNvPr id="0" name=""/>
        <dsp:cNvSpPr/>
      </dsp:nvSpPr>
      <dsp:spPr>
        <a:xfrm>
          <a:off x="2965" y="1070760"/>
          <a:ext cx="1782979" cy="31402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/>
            <a:t>Կիրառել այն ուսանողներին գործնական բանավեճի միջոցով  ակտիվացնելու նպատակով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y-AM" sz="1200" b="1" kern="1200" dirty="0"/>
            <a:t>Խումբ՝</a:t>
          </a:r>
          <a:r>
            <a:rPr lang="de-DE" sz="1200" kern="1200" dirty="0"/>
            <a:t> 20-40 անձ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y-AM" sz="1200" b="1" kern="1200" dirty="0"/>
            <a:t>Ժամանակ՝</a:t>
          </a:r>
          <a:r>
            <a:rPr lang="de-DE" sz="1200" kern="1200" dirty="0"/>
            <a:t> </a:t>
          </a:r>
          <a:r>
            <a:rPr lang="hy-AM" sz="1200" kern="1200" dirty="0"/>
            <a:t>նվազագույնը</a:t>
          </a:r>
          <a:r>
            <a:rPr lang="en-GB" sz="1200" kern="1200" dirty="0"/>
            <a:t> </a:t>
          </a:r>
          <a:r>
            <a:rPr lang="de-DE" sz="1200" kern="1200" dirty="0"/>
            <a:t>30 </a:t>
          </a:r>
          <a:r>
            <a:rPr lang="hy-AM" sz="1200" kern="1200" dirty="0"/>
            <a:t>ր.</a:t>
          </a:r>
          <a:endParaRPr lang="de-DE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y-AM" sz="1200" b="1" kern="1200" dirty="0"/>
            <a:t>Առավ.՝ </a:t>
          </a:r>
          <a:r>
            <a:rPr lang="de-DE" sz="1200" kern="1200" dirty="0"/>
            <a:t> շատ է կենտրոնանում քննարկման և զրուցակցի փոփոխության վրա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y-AM" sz="1200" b="1" kern="1200" dirty="0"/>
            <a:t>Թեր.՝ </a:t>
          </a:r>
          <a:r>
            <a:rPr lang="de-DE" sz="1200" kern="1200" dirty="0"/>
            <a:t> խմբի ներսում պահանջվում է կարգապահություն</a:t>
          </a:r>
        </a:p>
      </dsp:txBody>
      <dsp:txXfrm>
        <a:off x="2965" y="1070760"/>
        <a:ext cx="1782979" cy="3140280"/>
      </dsp:txXfrm>
    </dsp:sp>
    <dsp:sp modelId="{F0194863-D8B1-4C57-9D2A-9DD16EADDB52}">
      <dsp:nvSpPr>
        <dsp:cNvPr id="0" name=""/>
        <dsp:cNvSpPr/>
      </dsp:nvSpPr>
      <dsp:spPr>
        <a:xfrm>
          <a:off x="2035561" y="437159"/>
          <a:ext cx="1782979" cy="633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y-AM" sz="2200" kern="1200" dirty="0"/>
            <a:t>Ի՞նչ</a:t>
          </a:r>
          <a:endParaRPr lang="de-DE" sz="2200" kern="1200" dirty="0"/>
        </a:p>
      </dsp:txBody>
      <dsp:txXfrm>
        <a:off x="2035561" y="437159"/>
        <a:ext cx="1782979" cy="633600"/>
      </dsp:txXfrm>
    </dsp:sp>
    <dsp:sp modelId="{FE24FE5B-2E85-4DF8-97C6-3F8934762749}">
      <dsp:nvSpPr>
        <dsp:cNvPr id="0" name=""/>
        <dsp:cNvSpPr/>
      </dsp:nvSpPr>
      <dsp:spPr>
        <a:xfrm>
          <a:off x="2035561" y="1070760"/>
          <a:ext cx="1782979" cy="31402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kern="1200" dirty="0"/>
            <a:t>Մի փոքր խումբ քննարկում է թեման, մյուսները՝ հետևում են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kern="1200" dirty="0"/>
            <a:t>Ժամաանակ առ ժամանակ մյուսները ունենում են մասնակցության հնարավորություն </a:t>
          </a:r>
        </a:p>
      </dsp:txBody>
      <dsp:txXfrm>
        <a:off x="2035561" y="1070760"/>
        <a:ext cx="1782979" cy="3140280"/>
      </dsp:txXfrm>
    </dsp:sp>
    <dsp:sp modelId="{8CA1FCAE-73D5-4D84-8B75-26FDAC0A870F}">
      <dsp:nvSpPr>
        <dsp:cNvPr id="0" name=""/>
        <dsp:cNvSpPr/>
      </dsp:nvSpPr>
      <dsp:spPr>
        <a:xfrm>
          <a:off x="4068158" y="437159"/>
          <a:ext cx="1782979" cy="633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y-AM" sz="2200" kern="1200" dirty="0"/>
            <a:t>Ինչպե՞ս</a:t>
          </a:r>
          <a:endParaRPr lang="de-DE" sz="2200" kern="1200" dirty="0"/>
        </a:p>
      </dsp:txBody>
      <dsp:txXfrm>
        <a:off x="4068158" y="437159"/>
        <a:ext cx="1782979" cy="633600"/>
      </dsp:txXfrm>
    </dsp:sp>
    <dsp:sp modelId="{0D2FB6FA-8758-4FFA-BF1B-ACC2A20EB4E0}">
      <dsp:nvSpPr>
        <dsp:cNvPr id="0" name=""/>
        <dsp:cNvSpPr/>
      </dsp:nvSpPr>
      <dsp:spPr>
        <a:xfrm>
          <a:off x="4068158" y="1070760"/>
          <a:ext cx="1782979" cy="31402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kern="1200" dirty="0"/>
            <a:t>Կենտրոնում 4-5 աթոռով շրջան կազմել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kern="1200" dirty="0"/>
            <a:t>Կազմել ավելի մեծ շրջան մնացած մասնակիցների համար (</a:t>
          </a:r>
          <a:r>
            <a:rPr lang="hy-AM" sz="1400" kern="1200" dirty="0"/>
            <a:t>Ակվարիու</a:t>
          </a:r>
          <a:r>
            <a:rPr lang="en-GB" sz="1400" kern="1200" dirty="0" err="1"/>
            <a:t>մաձև</a:t>
          </a:r>
          <a:r>
            <a:rPr lang="de-DE" sz="1400" kern="1200" dirty="0"/>
            <a:t>)</a:t>
          </a:r>
        </a:p>
      </dsp:txBody>
      <dsp:txXfrm>
        <a:off x="4068158" y="1070760"/>
        <a:ext cx="1782979" cy="3140280"/>
      </dsp:txXfrm>
    </dsp:sp>
    <dsp:sp modelId="{60BF5033-D197-4D6C-80E1-27B8DFFB6771}">
      <dsp:nvSpPr>
        <dsp:cNvPr id="0" name=""/>
        <dsp:cNvSpPr/>
      </dsp:nvSpPr>
      <dsp:spPr>
        <a:xfrm>
          <a:off x="6100755" y="437159"/>
          <a:ext cx="1782979" cy="633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y-AM" sz="2200" kern="1200" dirty="0"/>
            <a:t>Տարբերակ</a:t>
          </a:r>
          <a:endParaRPr lang="de-DE" sz="2200" kern="1200" dirty="0"/>
        </a:p>
      </dsp:txBody>
      <dsp:txXfrm>
        <a:off x="6100755" y="437159"/>
        <a:ext cx="1782979" cy="633600"/>
      </dsp:txXfrm>
    </dsp:sp>
    <dsp:sp modelId="{DF8759D0-1E9B-415F-95CA-CC37088E6458}">
      <dsp:nvSpPr>
        <dsp:cNvPr id="0" name=""/>
        <dsp:cNvSpPr/>
      </dsp:nvSpPr>
      <dsp:spPr>
        <a:xfrm>
          <a:off x="6100755" y="1070760"/>
          <a:ext cx="1782979" cy="31402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kern="1200" dirty="0"/>
            <a:t>Արտաքին շրջանի մասնակիցներին ներգրավելու տարբեր մեթոդներ կան (հյուրի աթոռ, քվեարկություն…)</a:t>
          </a:r>
        </a:p>
      </dsp:txBody>
      <dsp:txXfrm>
        <a:off x="6100755" y="1070760"/>
        <a:ext cx="1782979" cy="314028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8508AC-2DD8-4229-81A2-D741DEE5AB40}">
      <dsp:nvSpPr>
        <dsp:cNvPr id="0" name=""/>
        <dsp:cNvSpPr/>
      </dsp:nvSpPr>
      <dsp:spPr>
        <a:xfrm>
          <a:off x="9787" y="0"/>
          <a:ext cx="1779498" cy="4463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y-AM" sz="2000" kern="1200" dirty="0"/>
            <a:t>Ե՞րբ</a:t>
          </a:r>
          <a:endParaRPr lang="de-DE" sz="2000" kern="1200" dirty="0"/>
        </a:p>
      </dsp:txBody>
      <dsp:txXfrm>
        <a:off x="9787" y="0"/>
        <a:ext cx="1779498" cy="446383"/>
      </dsp:txXfrm>
    </dsp:sp>
    <dsp:sp modelId="{17A1FF70-41A6-4060-9222-754E8ADE4725}">
      <dsp:nvSpPr>
        <dsp:cNvPr id="0" name=""/>
        <dsp:cNvSpPr/>
      </dsp:nvSpPr>
      <dsp:spPr>
        <a:xfrm>
          <a:off x="9787" y="446383"/>
          <a:ext cx="1779498" cy="420181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600" kern="1200" dirty="0"/>
            <a:t>Կիրառել որպես անանձին ակտիվացնող մեթոդներ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y-AM" sz="1600" b="1" kern="1200" dirty="0"/>
            <a:t>Խումբ՝</a:t>
          </a:r>
          <a:r>
            <a:rPr lang="de-DE" sz="1600" kern="1200" dirty="0"/>
            <a:t> ճկուն/չափելի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y-AM" sz="1600" b="1" kern="1200" dirty="0"/>
            <a:t>Ժամանակ՝</a:t>
          </a:r>
          <a:r>
            <a:rPr lang="de-DE" sz="1600" kern="1200" dirty="0"/>
            <a:t> </a:t>
          </a:r>
          <a:r>
            <a:rPr lang="hy-AM" sz="1600" kern="1200" dirty="0"/>
            <a:t>նվազագույնը</a:t>
          </a:r>
          <a:r>
            <a:rPr lang="en-GB" sz="1600" kern="1200" dirty="0"/>
            <a:t> </a:t>
          </a:r>
          <a:r>
            <a:rPr lang="de-DE" sz="1600" kern="1200" dirty="0"/>
            <a:t>10 </a:t>
          </a:r>
          <a:r>
            <a:rPr lang="hy-AM" sz="1600" kern="1200" dirty="0"/>
            <a:t>ր.</a:t>
          </a:r>
          <a:endParaRPr lang="de-DE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y-AM" sz="1600" b="1" kern="1200" dirty="0"/>
            <a:t>Առավ.՝ </a:t>
          </a:r>
          <a:r>
            <a:rPr lang="de-DE" sz="1600" kern="1200" dirty="0"/>
            <a:t> կարճ և պարզ է կիրառության համար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y-AM" sz="1600" b="1" kern="1200" dirty="0"/>
            <a:t>Թեր.՝ </a:t>
          </a:r>
          <a:r>
            <a:rPr lang="de-DE" sz="1600" kern="1200" dirty="0"/>
            <a:t> պետք է նախապատրաստվել (կազմել </a:t>
          </a:r>
          <a:r>
            <a:rPr lang="hy-AM" sz="1600" kern="1200" dirty="0"/>
            <a:t>Խաչբառ</a:t>
          </a:r>
          <a:r>
            <a:rPr lang="de-DE" sz="1600" kern="1200" dirty="0"/>
            <a:t>)</a:t>
          </a:r>
        </a:p>
      </dsp:txBody>
      <dsp:txXfrm>
        <a:off x="9787" y="446383"/>
        <a:ext cx="1779498" cy="4201816"/>
      </dsp:txXfrm>
    </dsp:sp>
    <dsp:sp modelId="{631C7BF3-9A68-41AE-B2A4-DCD4DD5B55E5}">
      <dsp:nvSpPr>
        <dsp:cNvPr id="0" name=""/>
        <dsp:cNvSpPr/>
      </dsp:nvSpPr>
      <dsp:spPr>
        <a:xfrm>
          <a:off x="2002435" y="37387"/>
          <a:ext cx="1781238" cy="4463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y-AM" sz="2000" kern="1200" dirty="0"/>
            <a:t>Ի՞նչ</a:t>
          </a:r>
          <a:endParaRPr lang="de-DE" sz="2000" kern="1200" dirty="0"/>
        </a:p>
      </dsp:txBody>
      <dsp:txXfrm>
        <a:off x="2002435" y="37387"/>
        <a:ext cx="1781238" cy="446383"/>
      </dsp:txXfrm>
    </dsp:sp>
    <dsp:sp modelId="{60D5B7D4-C4E9-47DA-A2B9-E25AB2E92D5C}">
      <dsp:nvSpPr>
        <dsp:cNvPr id="0" name=""/>
        <dsp:cNvSpPr/>
      </dsp:nvSpPr>
      <dsp:spPr>
        <a:xfrm>
          <a:off x="2000387" y="416878"/>
          <a:ext cx="1781238" cy="426593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kern="1200" dirty="0"/>
            <a:t>Փոքր հարցաշարերը մասնակիցներին շահագրգռում են ծանոթանալ բովանդակությանը  և հնարավորություն են տալիս պատկերացում կազմել ուսանողների գիտելիքների պակասի վերաբերյալ</a:t>
          </a:r>
        </a:p>
      </dsp:txBody>
      <dsp:txXfrm>
        <a:off x="2000387" y="416878"/>
        <a:ext cx="1781238" cy="4265935"/>
      </dsp:txXfrm>
    </dsp:sp>
    <dsp:sp modelId="{E41A6690-E4DF-4662-B746-A8E5F82A2C98}">
      <dsp:nvSpPr>
        <dsp:cNvPr id="0" name=""/>
        <dsp:cNvSpPr/>
      </dsp:nvSpPr>
      <dsp:spPr>
        <a:xfrm>
          <a:off x="4068784" y="0"/>
          <a:ext cx="1779498" cy="4463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y-AM" sz="2000" kern="1200" dirty="0"/>
            <a:t>Ինչպե՞ս</a:t>
          </a:r>
          <a:endParaRPr lang="de-DE" sz="2000" kern="1200" dirty="0"/>
        </a:p>
      </dsp:txBody>
      <dsp:txXfrm>
        <a:off x="4068784" y="0"/>
        <a:ext cx="1779498" cy="446383"/>
      </dsp:txXfrm>
    </dsp:sp>
    <dsp:sp modelId="{E84CEFF9-4390-497C-9DFB-0907C5F08D5C}">
      <dsp:nvSpPr>
        <dsp:cNvPr id="0" name=""/>
        <dsp:cNvSpPr/>
      </dsp:nvSpPr>
      <dsp:spPr>
        <a:xfrm>
          <a:off x="4068784" y="446383"/>
          <a:ext cx="1779498" cy="420181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kern="1200" dirty="0"/>
            <a:t>Որոշ հարցեր բովանդակության վերաբերյալ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kern="1200" dirty="0"/>
            <a:t>Առավել բարդ հարցերի դեպքում կարող եք կիրառել թվային քվեարկության համակարգերը</a:t>
          </a:r>
        </a:p>
      </dsp:txBody>
      <dsp:txXfrm>
        <a:off x="4068784" y="446383"/>
        <a:ext cx="1779498" cy="4201816"/>
      </dsp:txXfrm>
    </dsp:sp>
    <dsp:sp modelId="{182DC995-E35F-4420-B44A-85EB994BEB03}">
      <dsp:nvSpPr>
        <dsp:cNvPr id="0" name=""/>
        <dsp:cNvSpPr/>
      </dsp:nvSpPr>
      <dsp:spPr>
        <a:xfrm>
          <a:off x="6097413" y="0"/>
          <a:ext cx="1779498" cy="44638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y-AM" sz="2000" kern="1200" dirty="0"/>
            <a:t>Տարբերակ</a:t>
          </a:r>
          <a:endParaRPr lang="de-DE" sz="2000" kern="1200" dirty="0"/>
        </a:p>
      </dsp:txBody>
      <dsp:txXfrm>
        <a:off x="6097413" y="0"/>
        <a:ext cx="1779498" cy="446383"/>
      </dsp:txXfrm>
    </dsp:sp>
    <dsp:sp modelId="{BE3F4E9D-FC5F-43CE-87A1-66D2B90C6DD1}">
      <dsp:nvSpPr>
        <dsp:cNvPr id="0" name=""/>
        <dsp:cNvSpPr/>
      </dsp:nvSpPr>
      <dsp:spPr>
        <a:xfrm>
          <a:off x="6097413" y="446383"/>
          <a:ext cx="1779498" cy="420181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AT" sz="1400" kern="1200" dirty="0"/>
            <a:t>Սկզբում ստացեք ուսանողների գիտելիքների վերաբերյալ </a:t>
          </a:r>
          <a:r>
            <a:rPr lang="hy-AM" sz="1400" kern="1200" dirty="0"/>
            <a:t>հետադարձ կապ</a:t>
          </a:r>
          <a:endParaRPr lang="de-D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AT" sz="1400" kern="1200" dirty="0"/>
            <a:t>Դասընթացի ընթացքում գնահատեքուսանողների ուսումնառության գործընթացը, վերջում ուսանողներին իրենք իրենց նքագնահատելու հնարավորություն տվեք</a:t>
          </a:r>
        </a:p>
      </dsp:txBody>
      <dsp:txXfrm>
        <a:off x="6097413" y="446383"/>
        <a:ext cx="1779498" cy="420181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7207BF-F545-49B5-BFB6-CAFF6B6FF8D4}">
      <dsp:nvSpPr>
        <dsp:cNvPr id="0" name=""/>
        <dsp:cNvSpPr/>
      </dsp:nvSpPr>
      <dsp:spPr>
        <a:xfrm>
          <a:off x="10657" y="0"/>
          <a:ext cx="1779498" cy="3574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y-AM" sz="1600" kern="1200" dirty="0"/>
            <a:t>Ե՞րբ</a:t>
          </a:r>
          <a:endParaRPr lang="de-DE" sz="1600" kern="1200" dirty="0"/>
        </a:p>
      </dsp:txBody>
      <dsp:txXfrm>
        <a:off x="10657" y="0"/>
        <a:ext cx="1779498" cy="357446"/>
      </dsp:txXfrm>
    </dsp:sp>
    <dsp:sp modelId="{B4561292-0996-48F7-84B4-763E641F8723}">
      <dsp:nvSpPr>
        <dsp:cNvPr id="0" name=""/>
        <dsp:cNvSpPr/>
      </dsp:nvSpPr>
      <dsp:spPr>
        <a:xfrm>
          <a:off x="10657" y="357446"/>
          <a:ext cx="1779498" cy="429075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kern="1200" dirty="0"/>
            <a:t>Կիրառեք այն՝ ուսանոների դերը որպես ուսուցիչ խթանելու նպատակով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y-AM" sz="1400" b="1" kern="1200" dirty="0"/>
            <a:t>Խումբ՝</a:t>
          </a:r>
          <a:r>
            <a:rPr lang="de-DE" sz="1400" kern="1200" dirty="0"/>
            <a:t> 10-30 անձ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y-AM" sz="1400" b="1" kern="1200" dirty="0"/>
            <a:t>Ժամանակ՝</a:t>
          </a:r>
          <a:r>
            <a:rPr lang="de-DE" sz="1400" kern="1200" dirty="0"/>
            <a:t> </a:t>
          </a:r>
          <a:r>
            <a:rPr lang="hy-AM" sz="1400" kern="1200" dirty="0"/>
            <a:t>նվազագույնը</a:t>
          </a:r>
          <a:r>
            <a:rPr lang="de-DE" sz="1400" kern="1200" dirty="0"/>
            <a:t>45 </a:t>
          </a:r>
          <a:r>
            <a:rPr lang="hy-AM" sz="1400" kern="1200" dirty="0"/>
            <a:t>ր.</a:t>
          </a:r>
          <a:endParaRPr lang="de-D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y-AM" sz="1400" b="1" kern="1200" dirty="0"/>
            <a:t>Առավ.՝ </a:t>
          </a:r>
          <a:r>
            <a:rPr lang="de-DE" sz="1400" kern="1200" dirty="0"/>
            <a:t> գիտելիքի փոխանցում և ուսանողի՝ որպես ուսուցիչ դերի խթանում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y-AM" sz="1400" b="1" kern="1200" dirty="0"/>
            <a:t>Թեր.՝ </a:t>
          </a:r>
          <a:r>
            <a:rPr lang="de-DE" sz="1400" kern="1200" dirty="0"/>
            <a:t> պետք է կարգապահություն խմբում</a:t>
          </a:r>
        </a:p>
      </dsp:txBody>
      <dsp:txXfrm>
        <a:off x="10657" y="357446"/>
        <a:ext cx="1779498" cy="4290753"/>
      </dsp:txXfrm>
    </dsp:sp>
    <dsp:sp modelId="{07793E87-9864-42C5-8BAF-604616D4CB8D}">
      <dsp:nvSpPr>
        <dsp:cNvPr id="0" name=""/>
        <dsp:cNvSpPr/>
      </dsp:nvSpPr>
      <dsp:spPr>
        <a:xfrm>
          <a:off x="2039286" y="0"/>
          <a:ext cx="1779498" cy="3574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y-AM" sz="1600" kern="1200" dirty="0"/>
            <a:t>Ի՞նչ</a:t>
          </a:r>
          <a:endParaRPr lang="de-DE" sz="1600" kern="1200" dirty="0"/>
        </a:p>
      </dsp:txBody>
      <dsp:txXfrm>
        <a:off x="2039286" y="0"/>
        <a:ext cx="1779498" cy="357446"/>
      </dsp:txXfrm>
    </dsp:sp>
    <dsp:sp modelId="{091A45F8-D392-43C0-B6C3-024330EAA64D}">
      <dsp:nvSpPr>
        <dsp:cNvPr id="0" name=""/>
        <dsp:cNvSpPr/>
      </dsp:nvSpPr>
      <dsp:spPr>
        <a:xfrm>
          <a:off x="2039286" y="357446"/>
          <a:ext cx="1779498" cy="429075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kern="1200" dirty="0"/>
            <a:t>Բովանդակությունը բաժանվում է երկու թեմայի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kern="1200" dirty="0"/>
            <a:t>Մասնակիցները հանդես են գալիս որպես սովորողներ և ուսուցիչներ</a:t>
          </a:r>
        </a:p>
      </dsp:txBody>
      <dsp:txXfrm>
        <a:off x="2039286" y="357446"/>
        <a:ext cx="1779498" cy="4290753"/>
      </dsp:txXfrm>
    </dsp:sp>
    <dsp:sp modelId="{09FF9E1E-5569-4C4C-B2A9-047CBF9B46A5}">
      <dsp:nvSpPr>
        <dsp:cNvPr id="0" name=""/>
        <dsp:cNvSpPr/>
      </dsp:nvSpPr>
      <dsp:spPr>
        <a:xfrm>
          <a:off x="4067914" y="0"/>
          <a:ext cx="1779498" cy="3574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y-AM" sz="1600" kern="1200" dirty="0"/>
            <a:t>Ինչպե՞ս</a:t>
          </a:r>
          <a:endParaRPr lang="de-DE" sz="1600" kern="1200" dirty="0"/>
        </a:p>
      </dsp:txBody>
      <dsp:txXfrm>
        <a:off x="4067914" y="0"/>
        <a:ext cx="1779498" cy="357446"/>
      </dsp:txXfrm>
    </dsp:sp>
    <dsp:sp modelId="{3B57FBBB-97CF-4570-AD23-7487E665F961}">
      <dsp:nvSpPr>
        <dsp:cNvPr id="0" name=""/>
        <dsp:cNvSpPr/>
      </dsp:nvSpPr>
      <dsp:spPr>
        <a:xfrm>
          <a:off x="4067914" y="357446"/>
          <a:ext cx="1779498" cy="429075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kern="1200" dirty="0"/>
            <a:t>Փոքր խմբերը մեկին ուղարկում են սովորելու թեմայի վերաբերյալ մյուս խմբերի ներկայացուցիչների հետ</a:t>
          </a:r>
        </a:p>
      </dsp:txBody>
      <dsp:txXfrm>
        <a:off x="4067914" y="357446"/>
        <a:ext cx="1779498" cy="4290753"/>
      </dsp:txXfrm>
    </dsp:sp>
    <dsp:sp modelId="{80E1F4F3-434B-48A8-BCCA-F3C5C4248145}">
      <dsp:nvSpPr>
        <dsp:cNvPr id="0" name=""/>
        <dsp:cNvSpPr/>
      </dsp:nvSpPr>
      <dsp:spPr>
        <a:xfrm>
          <a:off x="6096543" y="0"/>
          <a:ext cx="1779498" cy="3574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y-AM" sz="1600" kern="1200" dirty="0"/>
            <a:t>Տարբերակ</a:t>
          </a:r>
          <a:r>
            <a:rPr lang="de-DE" sz="1600" kern="1200" dirty="0"/>
            <a:t>s</a:t>
          </a:r>
        </a:p>
      </dsp:txBody>
      <dsp:txXfrm>
        <a:off x="6096543" y="0"/>
        <a:ext cx="1779498" cy="357446"/>
      </dsp:txXfrm>
    </dsp:sp>
    <dsp:sp modelId="{98015045-9D32-4E8D-A005-39C4AC26CA0F}">
      <dsp:nvSpPr>
        <dsp:cNvPr id="0" name=""/>
        <dsp:cNvSpPr/>
      </dsp:nvSpPr>
      <dsp:spPr>
        <a:xfrm>
          <a:off x="6096543" y="357446"/>
          <a:ext cx="1779498" cy="429075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kern="1200" dirty="0"/>
            <a:t> Ավելացնել կատարողականի վերաբերյալ վերլուծություն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kern="1200" dirty="0"/>
            <a:t>Փոքր խմբերի դեպքում պետք է ներկայացուցիչների կամ զույգերի թիվը կրկնապատկել</a:t>
          </a:r>
        </a:p>
      </dsp:txBody>
      <dsp:txXfrm>
        <a:off x="6096543" y="357446"/>
        <a:ext cx="1779498" cy="429075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F65F18-2ABB-475B-BEEF-34511307207F}">
      <dsp:nvSpPr>
        <dsp:cNvPr id="0" name=""/>
        <dsp:cNvSpPr/>
      </dsp:nvSpPr>
      <dsp:spPr>
        <a:xfrm>
          <a:off x="2965" y="349995"/>
          <a:ext cx="1782979" cy="604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y-AM" sz="2100" kern="1200" dirty="0"/>
            <a:t>Ե՞րբ</a:t>
          </a:r>
          <a:endParaRPr lang="de-DE" sz="2100" kern="1200" dirty="0"/>
        </a:p>
      </dsp:txBody>
      <dsp:txXfrm>
        <a:off x="2965" y="349995"/>
        <a:ext cx="1782979" cy="604800"/>
      </dsp:txXfrm>
    </dsp:sp>
    <dsp:sp modelId="{04561612-A1AB-43A8-9B97-3D787124413E}">
      <dsp:nvSpPr>
        <dsp:cNvPr id="0" name=""/>
        <dsp:cNvSpPr/>
      </dsp:nvSpPr>
      <dsp:spPr>
        <a:xfrm>
          <a:off x="2965" y="954795"/>
          <a:ext cx="1782979" cy="334341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/>
            <a:t>կիրառել ուսանողներին գործնական բանավեճերի միջոցով ակտիվացնելու նպատակով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y-AM" sz="1200" b="1" kern="1200" dirty="0"/>
            <a:t>Խումբ՝</a:t>
          </a:r>
          <a:r>
            <a:rPr lang="de-DE" sz="1200" kern="1200" dirty="0"/>
            <a:t> 10-30 անձ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y-AM" sz="1200" b="1" kern="1200" dirty="0"/>
            <a:t>Ժամանակ՝</a:t>
          </a:r>
          <a:r>
            <a:rPr lang="de-DE" sz="1200" kern="1200" dirty="0"/>
            <a:t> </a:t>
          </a:r>
          <a:r>
            <a:rPr lang="hy-AM" sz="1200" kern="1200" dirty="0"/>
            <a:t>նվազագույնը</a:t>
          </a:r>
          <a:r>
            <a:rPr lang="en-GB" sz="1200" kern="1200" dirty="0"/>
            <a:t> </a:t>
          </a:r>
          <a:r>
            <a:rPr lang="de-DE" sz="1200" kern="1200" dirty="0"/>
            <a:t>30 </a:t>
          </a:r>
          <a:r>
            <a:rPr lang="hy-AM" sz="1200" kern="1200" dirty="0"/>
            <a:t>ր.</a:t>
          </a:r>
          <a:endParaRPr lang="de-DE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y-AM" sz="1200" b="1" kern="1200" dirty="0"/>
            <a:t>Առավ.՝ </a:t>
          </a:r>
          <a:r>
            <a:rPr lang="de-DE" sz="1200" kern="1200" dirty="0"/>
            <a:t> կոնկրետ խբբի քննարկման վրա շատ կենտրոնացում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y-AM" sz="1200" b="1" kern="1200" dirty="0"/>
            <a:t>Թեր.՝ </a:t>
          </a:r>
          <a:r>
            <a:rPr lang="de-DE" sz="1200" kern="1200" dirty="0"/>
            <a:t> որոշ ուսանողներ երբեմն պարզապես հետևում են</a:t>
          </a:r>
        </a:p>
      </dsp:txBody>
      <dsp:txXfrm>
        <a:off x="2965" y="954795"/>
        <a:ext cx="1782979" cy="3343410"/>
      </dsp:txXfrm>
    </dsp:sp>
    <dsp:sp modelId="{687197F8-E01E-4C4B-96C4-F00B9132C5D9}">
      <dsp:nvSpPr>
        <dsp:cNvPr id="0" name=""/>
        <dsp:cNvSpPr/>
      </dsp:nvSpPr>
      <dsp:spPr>
        <a:xfrm>
          <a:off x="2035561" y="349995"/>
          <a:ext cx="1782979" cy="604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y-AM" sz="2100" kern="1200" dirty="0"/>
            <a:t>Ի՞նչ</a:t>
          </a:r>
          <a:endParaRPr lang="de-DE" sz="2100" kern="1200" dirty="0"/>
        </a:p>
      </dsp:txBody>
      <dsp:txXfrm>
        <a:off x="2035561" y="349995"/>
        <a:ext cx="1782979" cy="604800"/>
      </dsp:txXfrm>
    </dsp:sp>
    <dsp:sp modelId="{47AEEB3A-03F9-467C-BAD9-223587FA46CD}">
      <dsp:nvSpPr>
        <dsp:cNvPr id="0" name=""/>
        <dsp:cNvSpPr/>
      </dsp:nvSpPr>
      <dsp:spPr>
        <a:xfrm>
          <a:off x="2035561" y="954795"/>
          <a:ext cx="1782979" cy="334341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kern="1200" dirty="0"/>
            <a:t>2-4 մասնակից պատրաստում են 2-3 գիտական տեքստ և կառուցում ու պլանավորում պանելային</a:t>
          </a:r>
        </a:p>
      </dsp:txBody>
      <dsp:txXfrm>
        <a:off x="2035561" y="954795"/>
        <a:ext cx="1782979" cy="3343410"/>
      </dsp:txXfrm>
    </dsp:sp>
    <dsp:sp modelId="{762B3EAD-42CF-4EB2-91A2-B5398A627363}">
      <dsp:nvSpPr>
        <dsp:cNvPr id="0" name=""/>
        <dsp:cNvSpPr/>
      </dsp:nvSpPr>
      <dsp:spPr>
        <a:xfrm>
          <a:off x="4068158" y="349995"/>
          <a:ext cx="1782979" cy="604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y-AM" sz="2100" kern="1200" dirty="0"/>
            <a:t>Ինչպե՞ս</a:t>
          </a:r>
          <a:endParaRPr lang="de-DE" sz="2100" kern="1200" dirty="0"/>
        </a:p>
      </dsp:txBody>
      <dsp:txXfrm>
        <a:off x="4068158" y="349995"/>
        <a:ext cx="1782979" cy="604800"/>
      </dsp:txXfrm>
    </dsp:sp>
    <dsp:sp modelId="{D6978B61-C0D5-4319-A269-DF6AC70EA969}">
      <dsp:nvSpPr>
        <dsp:cNvPr id="0" name=""/>
        <dsp:cNvSpPr/>
      </dsp:nvSpPr>
      <dsp:spPr>
        <a:xfrm>
          <a:off x="4068158" y="954795"/>
          <a:ext cx="1782979" cy="334341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/>
            <a:t>Յուրաքանչյուր փուլում կարգավորում է մասնակիցների խմբերից մեկը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200" kern="1200" dirty="0"/>
            <a:t>Մասնակիցները կարող են տալ հարցեր և մեկնաբանություններ անել</a:t>
          </a:r>
        </a:p>
      </dsp:txBody>
      <dsp:txXfrm>
        <a:off x="4068158" y="954795"/>
        <a:ext cx="1782979" cy="3343410"/>
      </dsp:txXfrm>
    </dsp:sp>
    <dsp:sp modelId="{D1BAB709-B92A-4B5D-B58F-96AF13D336EE}">
      <dsp:nvSpPr>
        <dsp:cNvPr id="0" name=""/>
        <dsp:cNvSpPr/>
      </dsp:nvSpPr>
      <dsp:spPr>
        <a:xfrm>
          <a:off x="6100755" y="349995"/>
          <a:ext cx="1782979" cy="604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y-AM" sz="2100" kern="1200" dirty="0"/>
            <a:t>Տարբերակ</a:t>
          </a:r>
          <a:r>
            <a:rPr lang="de-DE" sz="2100" kern="1200" dirty="0"/>
            <a:t>s</a:t>
          </a:r>
        </a:p>
      </dsp:txBody>
      <dsp:txXfrm>
        <a:off x="6100755" y="349995"/>
        <a:ext cx="1782979" cy="604800"/>
      </dsp:txXfrm>
    </dsp:sp>
    <dsp:sp modelId="{7DD41776-EC76-442D-8AD3-120162728096}">
      <dsp:nvSpPr>
        <dsp:cNvPr id="0" name=""/>
        <dsp:cNvSpPr/>
      </dsp:nvSpPr>
      <dsp:spPr>
        <a:xfrm>
          <a:off x="6100755" y="954795"/>
          <a:ext cx="1782979" cy="334341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kern="1200" dirty="0"/>
            <a:t>Քննարկումների պանելը կարող է տարբեր մեծության լինել</a:t>
          </a:r>
        </a:p>
      </dsp:txBody>
      <dsp:txXfrm>
        <a:off x="6100755" y="954795"/>
        <a:ext cx="1782979" cy="334341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6E100A-3309-483E-A76B-DE9D184279D3}">
      <dsp:nvSpPr>
        <dsp:cNvPr id="0" name=""/>
        <dsp:cNvSpPr/>
      </dsp:nvSpPr>
      <dsp:spPr>
        <a:xfrm>
          <a:off x="2464" y="446025"/>
          <a:ext cx="2402978" cy="489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y-AM" sz="1700" kern="1200" dirty="0"/>
            <a:t>Ե՞րբ</a:t>
          </a:r>
          <a:endParaRPr lang="de-DE" sz="1700" kern="1200" dirty="0"/>
        </a:p>
      </dsp:txBody>
      <dsp:txXfrm>
        <a:off x="2464" y="446025"/>
        <a:ext cx="2402978" cy="489600"/>
      </dsp:txXfrm>
    </dsp:sp>
    <dsp:sp modelId="{1ECE7CE6-413D-4567-957C-50F1C74E0B27}">
      <dsp:nvSpPr>
        <dsp:cNvPr id="0" name=""/>
        <dsp:cNvSpPr/>
      </dsp:nvSpPr>
      <dsp:spPr>
        <a:xfrm>
          <a:off x="2464" y="935625"/>
          <a:ext cx="2402978" cy="326655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700" kern="1200" dirty="0"/>
            <a:t>Ստանալ </a:t>
          </a:r>
          <a:r>
            <a:rPr lang="hy-AM" sz="1700" kern="1200" dirty="0"/>
            <a:t>հետադարձ կապ</a:t>
          </a:r>
          <a:r>
            <a:rPr lang="de-DE" sz="1700" kern="1200" dirty="0"/>
            <a:t> բովանդակության վերաբերյալ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y-AM" sz="1700" b="1" kern="1200" dirty="0"/>
            <a:t>Ժամանակ՝</a:t>
          </a:r>
          <a:r>
            <a:rPr lang="de-DE" sz="1700" kern="1200" dirty="0"/>
            <a:t> </a:t>
          </a:r>
          <a:r>
            <a:rPr lang="hy-AM" sz="1700" kern="1200" dirty="0"/>
            <a:t>նվազագույնը</a:t>
          </a:r>
          <a:r>
            <a:rPr lang="en-GB" sz="1700" kern="1200" dirty="0"/>
            <a:t> </a:t>
          </a:r>
          <a:r>
            <a:rPr lang="de-DE" sz="1700" kern="1200" dirty="0"/>
            <a:t>20 </a:t>
          </a:r>
          <a:r>
            <a:rPr lang="hy-AM" sz="1700" kern="1200" dirty="0"/>
            <a:t>ր.</a:t>
          </a:r>
          <a:endParaRPr lang="de-DE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y-AM" sz="1700" b="1" kern="1200" dirty="0"/>
            <a:t>Առավ.՝ </a:t>
          </a:r>
          <a:r>
            <a:rPr lang="de-DE" sz="1700" kern="1200" dirty="0"/>
            <a:t> հիմնված է բովանդակության վրա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y-AM" sz="1700" b="1" kern="1200" dirty="0"/>
            <a:t>Թեր.՝ </a:t>
          </a:r>
          <a:r>
            <a:rPr lang="de-DE" sz="1700" kern="1200" dirty="0"/>
            <a:t> հիմնված չէ «տրամադրության» վրա</a:t>
          </a:r>
        </a:p>
      </dsp:txBody>
      <dsp:txXfrm>
        <a:off x="2464" y="935625"/>
        <a:ext cx="2402978" cy="3266550"/>
      </dsp:txXfrm>
    </dsp:sp>
    <dsp:sp modelId="{E671DEF4-141E-4CE2-BCCE-20F153BC7953}">
      <dsp:nvSpPr>
        <dsp:cNvPr id="0" name=""/>
        <dsp:cNvSpPr/>
      </dsp:nvSpPr>
      <dsp:spPr>
        <a:xfrm>
          <a:off x="2741860" y="446025"/>
          <a:ext cx="2402978" cy="489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y-AM" sz="1700" kern="1200" dirty="0"/>
            <a:t>Ի՞նչ</a:t>
          </a:r>
          <a:endParaRPr lang="de-DE" sz="1700" kern="1200" dirty="0"/>
        </a:p>
      </dsp:txBody>
      <dsp:txXfrm>
        <a:off x="2741860" y="446025"/>
        <a:ext cx="2402978" cy="489600"/>
      </dsp:txXfrm>
    </dsp:sp>
    <dsp:sp modelId="{3D542320-EF83-4EDB-A686-1550F235EF45}">
      <dsp:nvSpPr>
        <dsp:cNvPr id="0" name=""/>
        <dsp:cNvSpPr/>
      </dsp:nvSpPr>
      <dsp:spPr>
        <a:xfrm>
          <a:off x="2741860" y="935625"/>
          <a:ext cx="2402978" cy="326655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kern="1200" dirty="0"/>
            <a:t>Համոզվել, որ մասնակիցները կարդացել են հանձնարարված տեքստերը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kern="1200" dirty="0"/>
            <a:t>Ստանալ հետադարձ կապ մասնակիցների գիտելիքների վերաբերյալ</a:t>
          </a:r>
        </a:p>
      </dsp:txBody>
      <dsp:txXfrm>
        <a:off x="2741860" y="935625"/>
        <a:ext cx="2402978" cy="3266550"/>
      </dsp:txXfrm>
    </dsp:sp>
    <dsp:sp modelId="{71D5B2B8-FE5B-4EA7-B984-1EFF8D7C3441}">
      <dsp:nvSpPr>
        <dsp:cNvPr id="0" name=""/>
        <dsp:cNvSpPr/>
      </dsp:nvSpPr>
      <dsp:spPr>
        <a:xfrm>
          <a:off x="5481256" y="446025"/>
          <a:ext cx="2402978" cy="489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y-AM" sz="1700" kern="1200" dirty="0"/>
            <a:t>Ինչպե՞ս</a:t>
          </a:r>
          <a:endParaRPr lang="de-DE" sz="1700" kern="1200" dirty="0"/>
        </a:p>
      </dsp:txBody>
      <dsp:txXfrm>
        <a:off x="5481256" y="446025"/>
        <a:ext cx="2402978" cy="489600"/>
      </dsp:txXfrm>
    </dsp:sp>
    <dsp:sp modelId="{4FE77525-1FDD-4A0D-B7F1-D8ED4C915995}">
      <dsp:nvSpPr>
        <dsp:cNvPr id="0" name=""/>
        <dsp:cNvSpPr/>
      </dsp:nvSpPr>
      <dsp:spPr>
        <a:xfrm>
          <a:off x="5483721" y="935625"/>
          <a:ext cx="2402978" cy="326655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kern="1200" dirty="0"/>
            <a:t>Տալ 2-3 բաց հարց՝ հանձնարաված տեքստերի վերաբերյալ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kern="1200" dirty="0"/>
            <a:t>Մասնակիցները գրում են կարճ պատասխաններ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kern="1200" dirty="0"/>
            <a:t>Դասընթացի ընթացքում հավաքել պատասխանները</a:t>
          </a:r>
        </a:p>
      </dsp:txBody>
      <dsp:txXfrm>
        <a:off x="5483721" y="935625"/>
        <a:ext cx="2402978" cy="326655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0AD720-66F2-4E26-89D2-F977F52BDAD3}">
      <dsp:nvSpPr>
        <dsp:cNvPr id="0" name=""/>
        <dsp:cNvSpPr/>
      </dsp:nvSpPr>
      <dsp:spPr>
        <a:xfrm>
          <a:off x="10157" y="0"/>
          <a:ext cx="2398287" cy="5525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y-AM" sz="2400" kern="1200" dirty="0"/>
            <a:t>Ե՞րբ</a:t>
          </a:r>
          <a:endParaRPr lang="de-DE" sz="2400" kern="1200" dirty="0"/>
        </a:p>
      </dsp:txBody>
      <dsp:txXfrm>
        <a:off x="10157" y="0"/>
        <a:ext cx="2398287" cy="552595"/>
      </dsp:txXfrm>
    </dsp:sp>
    <dsp:sp modelId="{904EFFC9-6F8E-4971-B4A0-9A77D7D814D2}">
      <dsp:nvSpPr>
        <dsp:cNvPr id="0" name=""/>
        <dsp:cNvSpPr/>
      </dsp:nvSpPr>
      <dsp:spPr>
        <a:xfrm>
          <a:off x="10157" y="552595"/>
          <a:ext cx="2398287" cy="427635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kern="1200" dirty="0"/>
            <a:t>Ստանալ տրամադրության վրա հիմնված հետադարձ կապ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y-AM" sz="1400" b="1" kern="1200" dirty="0"/>
            <a:t>Ժամանակ՝</a:t>
          </a:r>
          <a:r>
            <a:rPr lang="de-DE" sz="1400" kern="1200" dirty="0"/>
            <a:t> </a:t>
          </a:r>
          <a:r>
            <a:rPr lang="hy-AM" sz="1400" kern="1200" dirty="0"/>
            <a:t>նվազագույնը</a:t>
          </a:r>
          <a:r>
            <a:rPr lang="en-GB" sz="1400" kern="1200" dirty="0"/>
            <a:t> </a:t>
          </a:r>
          <a:r>
            <a:rPr lang="de-DE" sz="1400" kern="1200" dirty="0"/>
            <a:t>20 </a:t>
          </a:r>
          <a:r>
            <a:rPr lang="hy-AM" sz="1400" kern="1200" dirty="0"/>
            <a:t>ր.</a:t>
          </a:r>
          <a:endParaRPr lang="de-DE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y-AM" sz="1400" b="1" kern="1200" dirty="0"/>
            <a:t>Առավ.՝ </a:t>
          </a:r>
          <a:r>
            <a:rPr lang="de-DE" sz="1400" kern="1200" dirty="0"/>
            <a:t> կախված է տրամադրությունից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y-AM" sz="1400" b="1" kern="1200" dirty="0"/>
            <a:t>Թեր.՝ </a:t>
          </a:r>
          <a:r>
            <a:rPr lang="de-DE" sz="1400" kern="1200" dirty="0"/>
            <a:t> դժվար է պատասխանել բովանդակությանը վերաբերող հարցերին</a:t>
          </a:r>
        </a:p>
      </dsp:txBody>
      <dsp:txXfrm>
        <a:off x="10157" y="552595"/>
        <a:ext cx="2398287" cy="4276353"/>
      </dsp:txXfrm>
    </dsp:sp>
    <dsp:sp modelId="{1B4F2C77-1916-4726-A60A-227119146865}">
      <dsp:nvSpPr>
        <dsp:cNvPr id="0" name=""/>
        <dsp:cNvSpPr/>
      </dsp:nvSpPr>
      <dsp:spPr>
        <a:xfrm>
          <a:off x="2744206" y="0"/>
          <a:ext cx="2398287" cy="5525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y-AM" sz="2400" kern="1200" dirty="0"/>
            <a:t>Ինչպե՞ս</a:t>
          </a:r>
          <a:endParaRPr lang="de-DE" sz="2400" kern="1200" dirty="0"/>
        </a:p>
      </dsp:txBody>
      <dsp:txXfrm>
        <a:off x="2744206" y="0"/>
        <a:ext cx="2398287" cy="552595"/>
      </dsp:txXfrm>
    </dsp:sp>
    <dsp:sp modelId="{9C81D238-A70C-408F-B6D0-78ECA618AAA7}">
      <dsp:nvSpPr>
        <dsp:cNvPr id="0" name=""/>
        <dsp:cNvSpPr/>
      </dsp:nvSpPr>
      <dsp:spPr>
        <a:xfrm>
          <a:off x="2744206" y="552595"/>
          <a:ext cx="2398287" cy="427635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kern="1200" dirty="0"/>
            <a:t>Ստեղծել մասնակիցների տրամադրության համար սանդղակ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sz="1400" kern="1200" dirty="0"/>
            <a:t>Մասնակիցներն արտահայտում են իրենց տրամադրությունը սանդղակի վրա ինքնասոսնձվող կետեր փակցնելով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de-DE" sz="1400" kern="1200" dirty="0"/>
            <a:t>Հարցնել՝ արդյոք բարոմետրն արտահայտում է  ոչ տրամաբանական արդյունքներ</a:t>
          </a:r>
        </a:p>
      </dsp:txBody>
      <dsp:txXfrm>
        <a:off x="2744206" y="552595"/>
        <a:ext cx="2398287" cy="4276353"/>
      </dsp:txXfrm>
    </dsp:sp>
    <dsp:sp modelId="{AF328AE4-E1BC-4A1F-BCAB-00DDB1EAF43D}">
      <dsp:nvSpPr>
        <dsp:cNvPr id="0" name=""/>
        <dsp:cNvSpPr/>
      </dsp:nvSpPr>
      <dsp:spPr>
        <a:xfrm>
          <a:off x="5478254" y="0"/>
          <a:ext cx="2398287" cy="5525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400" kern="1200" dirty="0"/>
            <a:t>Ո</a:t>
          </a:r>
          <a:r>
            <a:rPr lang="hy-AM" sz="2400" kern="1200" dirty="0"/>
            <a:t>՞</a:t>
          </a:r>
          <a:r>
            <a:rPr lang="en-GB" sz="2400" kern="1200" dirty="0" err="1"/>
            <a:t>ւմ</a:t>
          </a:r>
          <a:r>
            <a:rPr lang="en-GB" sz="2400" kern="1200" dirty="0"/>
            <a:t> </a:t>
          </a:r>
          <a:r>
            <a:rPr lang="en-GB" sz="2400" kern="1200" dirty="0" err="1"/>
            <a:t>համար</a:t>
          </a:r>
          <a:endParaRPr lang="de-DE" sz="2400" kern="1200" dirty="0"/>
        </a:p>
      </dsp:txBody>
      <dsp:txXfrm>
        <a:off x="5478254" y="0"/>
        <a:ext cx="2398287" cy="552595"/>
      </dsp:txXfrm>
    </dsp:sp>
    <dsp:sp modelId="{08012D44-823E-41CB-9184-1944E581C76B}">
      <dsp:nvSpPr>
        <dsp:cNvPr id="0" name=""/>
        <dsp:cNvSpPr/>
      </dsp:nvSpPr>
      <dsp:spPr>
        <a:xfrm>
          <a:off x="5478254" y="552595"/>
          <a:ext cx="2398287" cy="427635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kern="1200" dirty="0"/>
            <a:t>Ուսուցիչները կարող են գնահատել մասնակիցների տրամադրությունը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kern="1200" dirty="0"/>
            <a:t>Հայտնաբերել խմբի խնդիրները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kern="1200" dirty="0"/>
            <a:t>Հարցնել մասնակիցների բավարարվածության մասին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DE" sz="1400" kern="1200" dirty="0"/>
            <a:t>Մասնակիցները կարող են իրենք գնահատել իրենց տրամադրությունը և ստանալ ամբողջական պատկեր</a:t>
          </a:r>
        </a:p>
      </dsp:txBody>
      <dsp:txXfrm>
        <a:off x="5478254" y="552595"/>
        <a:ext cx="2398287" cy="42763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B3C001-CB62-4DE1-8B2B-48F5E34D52BB}" type="datetimeFigureOut">
              <a:rPr lang="de-DE" smtClean="0"/>
              <a:t>09.10.19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62492A-6C4F-42D3-AB18-1FC10A1FE2C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0062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62492A-6C4F-42D3-AB18-1FC10A1FE2C2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28559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62492A-6C4F-42D3-AB18-1FC10A1FE2C2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18879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1866A7-76E9-2042-AB61-5835EBA210E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8206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62492A-6C4F-42D3-AB18-1FC10A1FE2C2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54290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62492A-6C4F-42D3-AB18-1FC10A1FE2C2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46329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62492A-6C4F-42D3-AB18-1FC10A1FE2C2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292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62492A-6C4F-42D3-AB18-1FC10A1FE2C2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6501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62492A-6C4F-42D3-AB18-1FC10A1FE2C2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50534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62492A-6C4F-42D3-AB18-1FC10A1FE2C2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98853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62492A-6C4F-42D3-AB18-1FC10A1FE2C2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282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62492A-6C4F-42D3-AB18-1FC10A1FE2C2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55857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62492A-6C4F-42D3-AB18-1FC10A1FE2C2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59847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62492A-6C4F-42D3-AB18-1FC10A1FE2C2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15099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62492A-6C4F-42D3-AB18-1FC10A1FE2C2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1955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62492A-6C4F-42D3-AB18-1FC10A1FE2C2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28335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62492A-6C4F-42D3-AB18-1FC10A1FE2C2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37713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62492A-6C4F-42D3-AB18-1FC10A1FE2C2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2695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62492A-6C4F-42D3-AB18-1FC10A1FE2C2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45683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62492A-6C4F-42D3-AB18-1FC10A1FE2C2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05919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62492A-6C4F-42D3-AB18-1FC10A1FE2C2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49661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62492A-6C4F-42D3-AB18-1FC10A1FE2C2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76388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62492A-6C4F-42D3-AB18-1FC10A1FE2C2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98583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62492A-6C4F-42D3-AB18-1FC10A1FE2C2}" type="slidenum">
              <a:rPr lang="de-DE" smtClean="0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60403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62492A-6C4F-42D3-AB18-1FC10A1FE2C2}" type="slidenum">
              <a:rPr lang="de-DE" smtClean="0"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15681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62492A-6C4F-42D3-AB18-1FC10A1FE2C2}" type="slidenum">
              <a:rPr lang="de-DE" smtClean="0"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96065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62492A-6C4F-42D3-AB18-1FC10A1FE2C2}" type="slidenum">
              <a:rPr lang="de-DE" smtClean="0"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364501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62492A-6C4F-42D3-AB18-1FC10A1FE2C2}" type="slidenum">
              <a:rPr lang="de-DE" smtClean="0"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192398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62492A-6C4F-42D3-AB18-1FC10A1FE2C2}" type="slidenum">
              <a:rPr lang="de-DE" smtClean="0"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100958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62492A-6C4F-42D3-AB18-1FC10A1FE2C2}" type="slidenum">
              <a:rPr lang="de-DE" smtClean="0"/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01321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62492A-6C4F-42D3-AB18-1FC10A1FE2C2}" type="slidenum">
              <a:rPr lang="de-DE" smtClean="0"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543674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62492A-6C4F-42D3-AB18-1FC10A1FE2C2}" type="slidenum">
              <a:rPr lang="de-DE" smtClean="0"/>
              <a:t>31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627404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62492A-6C4F-42D3-AB18-1FC10A1FE2C2}" type="slidenum">
              <a:rPr lang="de-DE" smtClean="0"/>
              <a:t>32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638124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62492A-6C4F-42D3-AB18-1FC10A1FE2C2}" type="slidenum">
              <a:rPr lang="de-DE" smtClean="0"/>
              <a:t>33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156459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62492A-6C4F-42D3-AB18-1FC10A1FE2C2}" type="slidenum">
              <a:rPr lang="de-DE" smtClean="0"/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845563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62492A-6C4F-42D3-AB18-1FC10A1FE2C2}" type="slidenum">
              <a:rPr lang="de-DE" smtClean="0"/>
              <a:t>35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403687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62492A-6C4F-42D3-AB18-1FC10A1FE2C2}" type="slidenum">
              <a:rPr lang="de-DE" smtClean="0"/>
              <a:t>36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000856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62492A-6C4F-42D3-AB18-1FC10A1FE2C2}" type="slidenum">
              <a:rPr lang="de-DE" smtClean="0"/>
              <a:t>37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673326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62492A-6C4F-42D3-AB18-1FC10A1FE2C2}" type="slidenum">
              <a:rPr lang="de-DE" smtClean="0"/>
              <a:t>38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682355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62492A-6C4F-42D3-AB18-1FC10A1FE2C2}" type="slidenum">
              <a:rPr lang="de-DE" smtClean="0"/>
              <a:t>39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544501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62492A-6C4F-42D3-AB18-1FC10A1FE2C2}" type="slidenum">
              <a:rPr lang="de-DE" smtClean="0"/>
              <a:t>40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522395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62492A-6C4F-42D3-AB18-1FC10A1FE2C2}" type="slidenum">
              <a:rPr lang="de-DE" smtClean="0"/>
              <a:t>41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3225411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62492A-6C4F-42D3-AB18-1FC10A1FE2C2}" type="slidenum">
              <a:rPr lang="de-DE" smtClean="0"/>
              <a:t>42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7812526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62492A-6C4F-42D3-AB18-1FC10A1FE2C2}" type="slidenum">
              <a:rPr lang="de-DE" smtClean="0"/>
              <a:t>43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735746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62492A-6C4F-42D3-AB18-1FC10A1FE2C2}" type="slidenum">
              <a:rPr lang="de-DE" smtClean="0"/>
              <a:t>44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1800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69391" y="2082407"/>
            <a:ext cx="6449476" cy="1325563"/>
          </a:xfrm>
          <a:prstGeom prst="rect">
            <a:avLst/>
          </a:prstGeom>
        </p:spPr>
        <p:txBody>
          <a:bodyPr/>
          <a:lstStyle>
            <a:lvl1pPr>
              <a:defRPr sz="6600" b="1"/>
            </a:lvl1pPr>
          </a:lstStyle>
          <a:p>
            <a:r>
              <a:rPr lang="de-DE" dirty="0"/>
              <a:t>Titelmasterformat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>
          <a:xfrm>
            <a:off x="569391" y="4429063"/>
            <a:ext cx="4733395" cy="6937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391757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główek sekcj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D88F4DB1-285F-4AA7-9BF6-97BA7D3D1E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778827"/>
            <a:ext cx="7886700" cy="3565703"/>
          </a:xfrm>
        </p:spPr>
        <p:txBody>
          <a:bodyPr/>
          <a:lstStyle/>
          <a:p>
            <a:r>
              <a:rPr lang="de-DE" dirty="0"/>
              <a:t>XXYY</a:t>
            </a:r>
            <a:endParaRPr lang="pl-PL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306916" y="10763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3234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 dirty="0" err="1"/>
              <a:t>Kliknij</a:t>
            </a:r>
            <a:r>
              <a:rPr lang="en-US" noProof="0" dirty="0"/>
              <a:t>, aby </a:t>
            </a:r>
            <a:r>
              <a:rPr lang="en-US" noProof="0" dirty="0" err="1"/>
              <a:t>edytować</a:t>
            </a:r>
            <a:r>
              <a:rPr lang="en-US" noProof="0" dirty="0"/>
              <a:t> style </a:t>
            </a:r>
            <a:r>
              <a:rPr lang="en-US" noProof="0" dirty="0" err="1"/>
              <a:t>wzorca</a:t>
            </a:r>
            <a:r>
              <a:rPr lang="en-US" noProof="0" dirty="0"/>
              <a:t> </a:t>
            </a:r>
            <a:r>
              <a:rPr lang="en-US" noProof="0" dirty="0" err="1"/>
              <a:t>tekstu</a:t>
            </a:r>
            <a:endParaRPr lang="en-US" noProof="0" dirty="0"/>
          </a:p>
          <a:p>
            <a:pPr lvl="1"/>
            <a:r>
              <a:rPr lang="en-US" noProof="0" dirty="0" err="1"/>
              <a:t>Drugi</a:t>
            </a:r>
            <a:r>
              <a:rPr lang="en-US" noProof="0" dirty="0"/>
              <a:t> </a:t>
            </a:r>
            <a:r>
              <a:rPr lang="en-US" noProof="0" dirty="0" err="1"/>
              <a:t>poziom</a:t>
            </a:r>
            <a:endParaRPr lang="en-US" noProof="0" dirty="0"/>
          </a:p>
          <a:p>
            <a:pPr lvl="2"/>
            <a:r>
              <a:rPr lang="en-US" noProof="0" dirty="0" err="1"/>
              <a:t>Trzeci</a:t>
            </a:r>
            <a:r>
              <a:rPr lang="en-US" noProof="0" dirty="0"/>
              <a:t> </a:t>
            </a:r>
            <a:r>
              <a:rPr lang="en-US" noProof="0" dirty="0" err="1"/>
              <a:t>poziom</a:t>
            </a:r>
            <a:endParaRPr lang="en-US" noProof="0" dirty="0"/>
          </a:p>
          <a:p>
            <a:pPr lvl="3"/>
            <a:r>
              <a:rPr lang="en-US" noProof="0" dirty="0" err="1"/>
              <a:t>Czwarty</a:t>
            </a:r>
            <a:r>
              <a:rPr lang="en-US" noProof="0" dirty="0"/>
              <a:t> </a:t>
            </a:r>
            <a:r>
              <a:rPr lang="en-US" noProof="0" dirty="0" err="1"/>
              <a:t>poziom</a:t>
            </a:r>
            <a:endParaRPr lang="en-US" noProof="0" dirty="0"/>
          </a:p>
          <a:p>
            <a:pPr lvl="4"/>
            <a:r>
              <a:rPr lang="en-US" noProof="0" dirty="0" err="1"/>
              <a:t>Piąty</a:t>
            </a:r>
            <a:r>
              <a:rPr lang="en-US" noProof="0" dirty="0"/>
              <a:t> </a:t>
            </a:r>
            <a:r>
              <a:rPr lang="en-US" noProof="0" dirty="0" err="1"/>
              <a:t>poziom</a:t>
            </a:r>
            <a:endParaRPr lang="en-US" noProof="0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523875"/>
          </a:xfrm>
          <a:prstGeom prst="rect">
            <a:avLst/>
          </a:prstGeom>
        </p:spPr>
        <p:txBody>
          <a:bodyPr/>
          <a:lstStyle>
            <a:lvl1pPr algn="r">
              <a:defRPr sz="2800" b="1"/>
            </a:lvl1pPr>
          </a:lstStyle>
          <a:p>
            <a:r>
              <a:rPr lang="en-US" noProof="0" dirty="0" err="1"/>
              <a:t>Titelmasterformat</a:t>
            </a:r>
            <a:r>
              <a:rPr lang="en-US" noProof="0" dirty="0"/>
              <a:t> </a:t>
            </a:r>
            <a:r>
              <a:rPr lang="en-US" noProof="0" dirty="0" err="1"/>
              <a:t>durch</a:t>
            </a:r>
            <a:r>
              <a:rPr lang="en-US" noProof="0" dirty="0"/>
              <a:t> </a:t>
            </a:r>
            <a:r>
              <a:rPr lang="en-US" noProof="0" dirty="0" err="1"/>
              <a:t>Klicken</a:t>
            </a:r>
            <a:r>
              <a:rPr lang="en-US" noProof="0" dirty="0"/>
              <a:t> </a:t>
            </a:r>
            <a:r>
              <a:rPr lang="en-US" noProof="0" dirty="0" err="1"/>
              <a:t>bearbeiten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67380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28650" y="1258697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29150" y="1258697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11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457950" y="620394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DD/MM/YYYY</a:t>
            </a:r>
          </a:p>
          <a:p>
            <a:fld id="{C77C6C3F-668B-4AF5-BFA9-0F657EB068D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523875"/>
          </a:xfrm>
          <a:prstGeom prst="rect">
            <a:avLst/>
          </a:prstGeom>
        </p:spPr>
        <p:txBody>
          <a:bodyPr/>
          <a:lstStyle>
            <a:lvl1pPr algn="r">
              <a:defRPr sz="2800" b="1"/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883036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523875"/>
          </a:xfrm>
          <a:prstGeom prst="rect">
            <a:avLst/>
          </a:prstGeom>
        </p:spPr>
        <p:txBody>
          <a:bodyPr/>
          <a:lstStyle>
            <a:lvl1pPr algn="r">
              <a:defRPr sz="2100" b="1"/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810703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28650" y="1261533"/>
            <a:ext cx="7886700" cy="464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457950" y="620394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DD/MM/YYYY</a:t>
            </a:r>
          </a:p>
          <a:p>
            <a:fld id="{C77C6C3F-668B-4AF5-BFA9-0F657EB068D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6633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tags" Target="../tags/tag2.xml"/><Relationship Id="rId7" Type="http://schemas.openxmlformats.org/officeDocument/2006/relationships/hyperlink" Target="http://openclipart.org/detail/169757/check-and-cross-marks-by-gcross" TargetMode="Externa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hyperlink" Target="https://www.flickr.com/photos/cgiarclimate/38879813024" TargetMode="External"/><Relationship Id="rId4" Type="http://schemas.openxmlformats.org/officeDocument/2006/relationships/hyperlink" Target="https://eventuosity.com/recommended-workshops-at-exhibitor-2015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tags" Target="../tags/tag4.xml"/><Relationship Id="rId7" Type="http://schemas.openxmlformats.org/officeDocument/2006/relationships/image" Target="../media/image8.jpeg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5.xml"/><Relationship Id="rId9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tags" Target="../tags/tag7.xml"/><Relationship Id="rId7" Type="http://schemas.openxmlformats.org/officeDocument/2006/relationships/image" Target="../media/image8.jpeg"/><Relationship Id="rId2" Type="http://schemas.openxmlformats.org/officeDocument/2006/relationships/tags" Target="../tags/tag6.xml"/><Relationship Id="rId1" Type="http://schemas.openxmlformats.org/officeDocument/2006/relationships/vmlDrawing" Target="../drawings/vmlDrawing3.vml"/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8.xml"/><Relationship Id="rId9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pielereader.org/spielereader.pdf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wirtrainieren.de/werkzeugkoffer/kennenlernen/" TargetMode="External"/><Relationship Id="rId3" Type="http://schemas.openxmlformats.org/officeDocument/2006/relationships/diagramData" Target="../diagrams/data4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kas.de/wf/de/71.9271/" TargetMode="External"/><Relationship Id="rId3" Type="http://schemas.openxmlformats.org/officeDocument/2006/relationships/diagramData" Target="../diagrams/data5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as.de/wf/de/71.9271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tags" Target="../tags/tag10.xml"/><Relationship Id="rId7" Type="http://schemas.openxmlformats.org/officeDocument/2006/relationships/image" Target="../media/image8.jpeg"/><Relationship Id="rId2" Type="http://schemas.openxmlformats.org/officeDocument/2006/relationships/tags" Target="../tags/tag9.xml"/><Relationship Id="rId1" Type="http://schemas.openxmlformats.org/officeDocument/2006/relationships/vmlDrawing" Target="../drawings/vmlDrawing4.vml"/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11.xml"/><Relationship Id="rId9" Type="http://schemas.openxmlformats.org/officeDocument/2006/relationships/image" Target="../media/image4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tags" Target="../tags/tag13.xml"/><Relationship Id="rId7" Type="http://schemas.openxmlformats.org/officeDocument/2006/relationships/image" Target="../media/image8.jpeg"/><Relationship Id="rId2" Type="http://schemas.openxmlformats.org/officeDocument/2006/relationships/tags" Target="../tags/tag12.xml"/><Relationship Id="rId1" Type="http://schemas.openxmlformats.org/officeDocument/2006/relationships/vmlDrawing" Target="../drawings/vmlDrawing5.vml"/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14.xml"/><Relationship Id="rId9" Type="http://schemas.openxmlformats.org/officeDocument/2006/relationships/image" Target="../media/image4.e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asstools.net/blog/using-speed-dating/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johnbiggs.com.au/academic/solo-taxonomy/" TargetMode="External"/><Relationship Id="rId5" Type="http://schemas.openxmlformats.org/officeDocument/2006/relationships/hyperlink" Target="https://www.youtube.com/watch?v=ayefSTAnCR8" TargetMode="External"/><Relationship Id="rId4" Type="http://schemas.openxmlformats.org/officeDocument/2006/relationships/hyperlink" Target="https://www.uni-due.de/imperia/md/images/zfh/mentoring-tutorien/speed_dating.pdf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_0d0Gybq-l0" TargetMode="External"/><Relationship Id="rId3" Type="http://schemas.openxmlformats.org/officeDocument/2006/relationships/diagramData" Target="../diagrams/data7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_0d0Gybq-l0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xkWl9b0FZSE" TargetMode="External"/><Relationship Id="rId3" Type="http://schemas.openxmlformats.org/officeDocument/2006/relationships/diagramData" Target="../diagrams/data8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kWl9b0FZSE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clipsecrossword.com/" TargetMode="External"/><Relationship Id="rId3" Type="http://schemas.openxmlformats.org/officeDocument/2006/relationships/diagramData" Target="../diagrams/data9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lipsecrossword.com/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Jigsaw_(teaching_technique)" TargetMode="External"/><Relationship Id="rId3" Type="http://schemas.openxmlformats.org/officeDocument/2006/relationships/diagramData" Target="../diagrams/data10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Jigsaw_(teaching_technique)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en.wikipedia.org/wiki/Jigsaw_(teaching_technique" TargetMode="Externa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lideshare.net/maheswarijaikumar/panel-discussion-92749665" TargetMode="External"/><Relationship Id="rId3" Type="http://schemas.openxmlformats.org/officeDocument/2006/relationships/diagramData" Target="../diagrams/data11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share.net/maheswarijaikumar/panel-discussion-92749665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tags" Target="../tags/tag16.xml"/><Relationship Id="rId7" Type="http://schemas.openxmlformats.org/officeDocument/2006/relationships/image" Target="../media/image8.jpeg"/><Relationship Id="rId2" Type="http://schemas.openxmlformats.org/officeDocument/2006/relationships/tags" Target="../tags/tag15.xml"/><Relationship Id="rId1" Type="http://schemas.openxmlformats.org/officeDocument/2006/relationships/vmlDrawing" Target="../drawings/vmlDrawing6.vml"/><Relationship Id="rId6" Type="http://schemas.openxmlformats.org/officeDocument/2006/relationships/notesSlide" Target="../notesSlides/notesSlide44.xml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17.xml"/><Relationship Id="rId9" Type="http://schemas.openxmlformats.org/officeDocument/2006/relationships/image" Target="../media/image4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hyperlink" Target="https://learn.wu.ac.at/tlac/feedback_minute" TargetMode="Externa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NHC60vXCARY" TargetMode="Externa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openxmlformats.org/officeDocument/2006/relationships/hyperlink" Target="https://learn.wu.ac.at/tlac/feedback_barometer" TargetMode="Externa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tags" Target="../tags/tag19.xml"/><Relationship Id="rId7" Type="http://schemas.openxmlformats.org/officeDocument/2006/relationships/oleObject" Target="../embeddings/oleObject7.bin"/><Relationship Id="rId2" Type="http://schemas.openxmlformats.org/officeDocument/2006/relationships/tags" Target="../tags/tag18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8.jpeg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20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Berlin_Model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69391" y="2061626"/>
            <a:ext cx="6449476" cy="1325563"/>
          </a:xfrm>
        </p:spPr>
        <p:txBody>
          <a:bodyPr/>
          <a:lstStyle/>
          <a:p>
            <a:r>
              <a:rPr lang="en-US" sz="3000" dirty="0" err="1"/>
              <a:t>Դիդակտիկա</a:t>
            </a:r>
            <a:r>
              <a:rPr lang="en-US" sz="3000" dirty="0"/>
              <a:t> և </a:t>
            </a:r>
            <a:r>
              <a:rPr lang="en-US" sz="3000" dirty="0" err="1"/>
              <a:t>ինչպես</a:t>
            </a:r>
            <a:r>
              <a:rPr lang="en-US" sz="3000" dirty="0"/>
              <a:t> </a:t>
            </a:r>
            <a:r>
              <a:rPr lang="en-US" sz="3000" dirty="0" err="1"/>
              <a:t>ակտիվացնել</a:t>
            </a:r>
            <a:r>
              <a:rPr lang="en-US" sz="3000" dirty="0"/>
              <a:t> </a:t>
            </a:r>
            <a:r>
              <a:rPr lang="en-US" sz="3000" dirty="0" err="1"/>
              <a:t>լսարանը</a:t>
            </a:r>
            <a:endParaRPr lang="de-DE" sz="300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FA6DF8-FD7E-49C9-94D5-72661F453B3F}"/>
              </a:ext>
            </a:extLst>
          </p:cNvPr>
          <p:cNvSpPr/>
          <p:nvPr/>
        </p:nvSpPr>
        <p:spPr>
          <a:xfrm>
            <a:off x="1993037" y="5465425"/>
            <a:ext cx="5490376" cy="138499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hy-AM" sz="1200" dirty="0"/>
              <a:t>Ա</a:t>
            </a:r>
            <a:r>
              <a:rPr lang="en-GB" sz="1200" dirty="0"/>
              <a:t>յ</a:t>
            </a:r>
            <a:r>
              <a:rPr lang="hy-AM" sz="1200" dirty="0"/>
              <a:t>ս</a:t>
            </a:r>
            <a:r>
              <a:rPr lang="en-GB" sz="1200" dirty="0"/>
              <a:t> </a:t>
            </a:r>
            <a:r>
              <a:rPr lang="en-GB" sz="1200" dirty="0" err="1"/>
              <a:t>ծրագիր</a:t>
            </a:r>
            <a:r>
              <a:rPr lang="en-US" sz="1200" dirty="0"/>
              <a:t>ը</a:t>
            </a:r>
            <a:r>
              <a:rPr lang="en-GB" sz="1200" dirty="0"/>
              <a:t> </a:t>
            </a:r>
            <a:r>
              <a:rPr lang="en-GB" sz="1200" dirty="0" err="1"/>
              <a:t>ֆինանսավորում</a:t>
            </a:r>
            <a:r>
              <a:rPr lang="en-GB" sz="1200" dirty="0"/>
              <a:t> </a:t>
            </a:r>
            <a:r>
              <a:rPr lang="en-GB" sz="1200" dirty="0" err="1"/>
              <a:t>ստացել</a:t>
            </a:r>
            <a:r>
              <a:rPr lang="en-GB" sz="1200" dirty="0"/>
              <a:t> է </a:t>
            </a:r>
            <a:r>
              <a:rPr lang="hy-AM" sz="1200" dirty="0"/>
              <a:t>Ե</a:t>
            </a:r>
            <a:r>
              <a:rPr lang="en-GB" sz="1200" dirty="0"/>
              <a:t>վ</a:t>
            </a:r>
            <a:r>
              <a:rPr lang="hy-AM" sz="1200" dirty="0"/>
              <a:t>ր</a:t>
            </a:r>
            <a:r>
              <a:rPr lang="en-GB" sz="1200" dirty="0"/>
              <a:t>ո</a:t>
            </a:r>
            <a:r>
              <a:rPr lang="hy-AM" sz="1200" dirty="0"/>
              <a:t>պ</a:t>
            </a:r>
            <a:r>
              <a:rPr lang="en-GB" sz="1200" dirty="0"/>
              <a:t>ա</a:t>
            </a:r>
            <a:r>
              <a:rPr lang="hy-AM" sz="1200" dirty="0"/>
              <a:t>կ</a:t>
            </a:r>
            <a:r>
              <a:rPr lang="en-GB" sz="1200" dirty="0"/>
              <a:t>ա</a:t>
            </a:r>
            <a:r>
              <a:rPr lang="hy-AM" sz="1200" dirty="0"/>
              <a:t>ն</a:t>
            </a:r>
            <a:r>
              <a:rPr lang="en-GB" sz="1200" dirty="0"/>
              <a:t> </a:t>
            </a:r>
            <a:r>
              <a:rPr lang="hy-AM" sz="1200" dirty="0"/>
              <a:t>Մ</a:t>
            </a:r>
            <a:r>
              <a:rPr lang="en-GB" sz="1200" dirty="0"/>
              <a:t>ի</a:t>
            </a:r>
            <a:r>
              <a:rPr lang="hy-AM" sz="1200" dirty="0"/>
              <a:t>ո</a:t>
            </a:r>
            <a:r>
              <a:rPr lang="en-GB" sz="1200" dirty="0"/>
              <a:t>ւ</a:t>
            </a:r>
            <a:r>
              <a:rPr lang="hy-AM" sz="1200" dirty="0"/>
              <a:t>թ</a:t>
            </a:r>
            <a:r>
              <a:rPr lang="en-GB" sz="1200" dirty="0"/>
              <a:t>յ</a:t>
            </a:r>
            <a:r>
              <a:rPr lang="hy-AM" sz="1200" dirty="0"/>
              <a:t>ա</a:t>
            </a:r>
            <a:r>
              <a:rPr lang="en-GB" sz="1200" dirty="0"/>
              <a:t>ն «</a:t>
            </a:r>
            <a:r>
              <a:rPr lang="hy-AM" sz="1200" dirty="0"/>
              <a:t>Հ</a:t>
            </a:r>
            <a:r>
              <a:rPr lang="en-GB" sz="1200" dirty="0"/>
              <a:t>ո</a:t>
            </a:r>
            <a:r>
              <a:rPr lang="hy-AM" sz="1200" dirty="0"/>
              <a:t>ր</a:t>
            </a:r>
            <a:r>
              <a:rPr lang="en-GB" sz="1200" dirty="0"/>
              <a:t>ի</a:t>
            </a:r>
            <a:r>
              <a:rPr lang="hy-AM" sz="1200" dirty="0"/>
              <a:t>զ</a:t>
            </a:r>
            <a:r>
              <a:rPr lang="en-GB" sz="1200" dirty="0"/>
              <a:t>ո</a:t>
            </a:r>
            <a:r>
              <a:rPr lang="hy-AM" sz="1200" dirty="0"/>
              <a:t>ն</a:t>
            </a:r>
            <a:r>
              <a:rPr lang="en-GB" sz="1200" dirty="0"/>
              <a:t> 2020 </a:t>
            </a:r>
            <a:r>
              <a:rPr lang="hy-AM" sz="1200" dirty="0"/>
              <a:t>հ</a:t>
            </a:r>
            <a:r>
              <a:rPr lang="en-GB" sz="1200" dirty="0"/>
              <a:t>ե</a:t>
            </a:r>
            <a:r>
              <a:rPr lang="hy-AM" sz="1200" dirty="0"/>
              <a:t>տ</a:t>
            </a:r>
            <a:r>
              <a:rPr lang="en-GB" sz="1200" dirty="0"/>
              <a:t>ա</a:t>
            </a:r>
            <a:r>
              <a:rPr lang="hy-AM" sz="1200" dirty="0"/>
              <a:t>զ</a:t>
            </a:r>
            <a:r>
              <a:rPr lang="en-GB" sz="1200" dirty="0"/>
              <a:t>ո</a:t>
            </a:r>
            <a:r>
              <a:rPr lang="hy-AM" sz="1200" dirty="0"/>
              <a:t>տ</a:t>
            </a:r>
            <a:r>
              <a:rPr lang="en-GB" sz="1200" dirty="0"/>
              <a:t>ո</a:t>
            </a:r>
            <a:r>
              <a:rPr lang="hy-AM" sz="1200" dirty="0"/>
              <a:t>ւ</a:t>
            </a:r>
            <a:r>
              <a:rPr lang="en-GB" sz="1200" dirty="0"/>
              <a:t>թ</a:t>
            </a:r>
            <a:r>
              <a:rPr lang="hy-AM" sz="1200" dirty="0"/>
              <a:t>յ</a:t>
            </a:r>
            <a:r>
              <a:rPr lang="en-GB" sz="1200" dirty="0"/>
              <a:t>ո</a:t>
            </a:r>
            <a:r>
              <a:rPr lang="hy-AM" sz="1200" dirty="0"/>
              <a:t>ւ</a:t>
            </a:r>
            <a:r>
              <a:rPr lang="en-GB" sz="1200" dirty="0"/>
              <a:t>ն</a:t>
            </a:r>
            <a:r>
              <a:rPr lang="hy-AM" sz="1200" dirty="0"/>
              <a:t>ե</a:t>
            </a:r>
            <a:r>
              <a:rPr lang="en-GB" sz="1200" dirty="0"/>
              <a:t>ր</a:t>
            </a:r>
            <a:r>
              <a:rPr lang="hy-AM" sz="1200" dirty="0"/>
              <a:t>ի</a:t>
            </a:r>
            <a:r>
              <a:rPr lang="en-GB" sz="1200" dirty="0"/>
              <a:t> </a:t>
            </a:r>
            <a:r>
              <a:rPr lang="hy-AM" sz="1200" dirty="0"/>
              <a:t>և</a:t>
            </a:r>
            <a:r>
              <a:rPr lang="en-GB" sz="1200" dirty="0"/>
              <a:t> </a:t>
            </a:r>
            <a:r>
              <a:rPr lang="hy-AM" sz="1200" dirty="0"/>
              <a:t>ն</a:t>
            </a:r>
            <a:r>
              <a:rPr lang="en-GB" sz="1200" dirty="0"/>
              <a:t>ո</a:t>
            </a:r>
            <a:r>
              <a:rPr lang="hy-AM" sz="1200" dirty="0"/>
              <a:t>ր</a:t>
            </a:r>
            <a:r>
              <a:rPr lang="en-GB" sz="1200" dirty="0"/>
              <a:t>ա</a:t>
            </a:r>
            <a:r>
              <a:rPr lang="hy-AM" sz="1200" dirty="0"/>
              <a:t>ր</a:t>
            </a:r>
            <a:r>
              <a:rPr lang="en-GB" sz="1200" dirty="0"/>
              <a:t>ա</a:t>
            </a:r>
            <a:r>
              <a:rPr lang="hy-AM" sz="1200" dirty="0"/>
              <a:t>ր</a:t>
            </a:r>
            <a:r>
              <a:rPr lang="en-GB" sz="1200" dirty="0"/>
              <a:t>ո</a:t>
            </a:r>
            <a:r>
              <a:rPr lang="hy-AM" sz="1200" dirty="0"/>
              <a:t>ւ</a:t>
            </a:r>
            <a:r>
              <a:rPr lang="en-GB" sz="1200" dirty="0"/>
              <a:t>թ</a:t>
            </a:r>
            <a:r>
              <a:rPr lang="hy-AM" sz="1200" dirty="0"/>
              <a:t>յ</a:t>
            </a:r>
            <a:r>
              <a:rPr lang="en-GB" sz="1200" dirty="0"/>
              <a:t>ո</a:t>
            </a:r>
            <a:r>
              <a:rPr lang="hy-AM" sz="1200" dirty="0"/>
              <a:t>ւ</a:t>
            </a:r>
            <a:r>
              <a:rPr lang="en-GB" sz="1200" dirty="0"/>
              <a:t>ն</a:t>
            </a:r>
            <a:r>
              <a:rPr lang="hy-AM" sz="1200" dirty="0"/>
              <a:t>ն</a:t>
            </a:r>
            <a:r>
              <a:rPr lang="en-GB" sz="1200" dirty="0"/>
              <a:t>ե</a:t>
            </a:r>
            <a:r>
              <a:rPr lang="hy-AM" sz="1200" dirty="0"/>
              <a:t>ր</a:t>
            </a:r>
            <a:r>
              <a:rPr lang="en-GB" sz="1200" dirty="0"/>
              <a:t>ի </a:t>
            </a:r>
            <a:r>
              <a:rPr lang="hy-AM" sz="1200" dirty="0"/>
              <a:t>ծ</a:t>
            </a:r>
            <a:r>
              <a:rPr lang="en-GB" sz="1200" dirty="0"/>
              <a:t>ր</a:t>
            </a:r>
            <a:r>
              <a:rPr lang="hy-AM" sz="1200" dirty="0"/>
              <a:t>ա</a:t>
            </a:r>
            <a:r>
              <a:rPr lang="en-GB" sz="1200" dirty="0"/>
              <a:t>գ</a:t>
            </a:r>
            <a:r>
              <a:rPr lang="hy-AM" sz="1200" dirty="0"/>
              <a:t>ր</a:t>
            </a:r>
            <a:r>
              <a:rPr lang="en-GB" sz="1200" dirty="0"/>
              <a:t>ի</a:t>
            </a:r>
            <a:r>
              <a:rPr lang="hy-AM" sz="1200" dirty="0"/>
              <a:t>ց»</a:t>
            </a:r>
            <a:r>
              <a:rPr lang="en-GB" sz="1200" dirty="0"/>
              <a:t>՝  </a:t>
            </a:r>
            <a:r>
              <a:rPr lang="hy-AM" sz="1200" dirty="0"/>
              <a:t>հ</a:t>
            </a:r>
            <a:r>
              <a:rPr lang="en-GB" sz="1200" dirty="0"/>
              <a:t>ա</a:t>
            </a:r>
            <a:r>
              <a:rPr lang="hy-AM" sz="1200" dirty="0"/>
              <a:t>մ</a:t>
            </a:r>
            <a:r>
              <a:rPr lang="en-GB" sz="1200" dirty="0"/>
              <a:t>ա</a:t>
            </a:r>
            <a:r>
              <a:rPr lang="hy-AM" sz="1200" dirty="0"/>
              <a:t>ձ</a:t>
            </a:r>
            <a:r>
              <a:rPr lang="en-GB" sz="1200" dirty="0"/>
              <a:t>ա</a:t>
            </a:r>
            <a:r>
              <a:rPr lang="hy-AM" sz="1200" dirty="0"/>
              <a:t>յ</a:t>
            </a:r>
            <a:r>
              <a:rPr lang="en-GB" sz="1200" dirty="0"/>
              <a:t>ն No 785081 </a:t>
            </a:r>
            <a:r>
              <a:rPr lang="hy-AM" sz="1200" dirty="0"/>
              <a:t>պ</a:t>
            </a:r>
            <a:r>
              <a:rPr lang="en-GB" sz="1200" dirty="0"/>
              <a:t>ա</a:t>
            </a:r>
            <a:r>
              <a:rPr lang="hy-AM" sz="1200" dirty="0"/>
              <a:t>յ</a:t>
            </a:r>
            <a:r>
              <a:rPr lang="en-GB" sz="1200" dirty="0"/>
              <a:t>մ</a:t>
            </a:r>
            <a:r>
              <a:rPr lang="hy-AM" sz="1200" dirty="0"/>
              <a:t>ա</a:t>
            </a:r>
            <a:r>
              <a:rPr lang="en-GB" sz="1200" dirty="0"/>
              <a:t>ն</a:t>
            </a:r>
            <a:r>
              <a:rPr lang="hy-AM" sz="1200" dirty="0"/>
              <a:t>ա</a:t>
            </a:r>
            <a:r>
              <a:rPr lang="en-GB" sz="1200" dirty="0"/>
              <a:t>գ</a:t>
            </a:r>
            <a:r>
              <a:rPr lang="hy-AM" sz="1200" dirty="0"/>
              <a:t>ր</a:t>
            </a:r>
            <a:r>
              <a:rPr lang="en-GB" sz="1200" dirty="0"/>
              <a:t>ի: </a:t>
            </a:r>
            <a:r>
              <a:rPr lang="en-US" sz="1200" dirty="0" err="1"/>
              <a:t>Հրաժարում</a:t>
            </a:r>
            <a:r>
              <a:rPr lang="en-US" sz="1200" dirty="0"/>
              <a:t> </a:t>
            </a:r>
            <a:r>
              <a:rPr lang="en-US" sz="1200" dirty="0" err="1"/>
              <a:t>պատասխանատվությունից</a:t>
            </a:r>
            <a:r>
              <a:rPr lang="en-US" sz="1200" dirty="0"/>
              <a:t>՝ </a:t>
            </a:r>
            <a:r>
              <a:rPr lang="en-US" sz="1200" dirty="0" err="1"/>
              <a:t>սույն</a:t>
            </a:r>
            <a:r>
              <a:rPr lang="en-US" sz="1200" dirty="0"/>
              <a:t> </a:t>
            </a:r>
            <a:r>
              <a:rPr lang="en-US" sz="1200" dirty="0" err="1"/>
              <a:t>նյ</a:t>
            </a:r>
            <a:r>
              <a:rPr lang="hy-AM" sz="1200" dirty="0"/>
              <a:t>ո</a:t>
            </a:r>
            <a:r>
              <a:rPr lang="en-US" sz="1200" dirty="0"/>
              <a:t>ւ</a:t>
            </a:r>
            <a:r>
              <a:rPr lang="hy-AM" sz="1200" dirty="0"/>
              <a:t>թ</a:t>
            </a:r>
            <a:r>
              <a:rPr lang="en-US" sz="1200" dirty="0"/>
              <a:t>ի </a:t>
            </a:r>
            <a:r>
              <a:rPr lang="en-US" sz="1200" dirty="0" err="1"/>
              <a:t>բովնդակությունը</a:t>
            </a:r>
            <a:r>
              <a:rPr lang="en-US" sz="1200" dirty="0"/>
              <a:t> չ</a:t>
            </a:r>
            <a:r>
              <a:rPr lang="hy-AM" sz="1200" dirty="0"/>
              <a:t>ի</a:t>
            </a:r>
            <a:r>
              <a:rPr lang="en-US" sz="1200" dirty="0"/>
              <a:t> </a:t>
            </a:r>
            <a:r>
              <a:rPr lang="en-US" sz="1200" dirty="0" err="1"/>
              <a:t>արտահայտում</a:t>
            </a:r>
            <a:r>
              <a:rPr lang="en-US" sz="1200" dirty="0"/>
              <a:t> </a:t>
            </a:r>
            <a:r>
              <a:rPr lang="en-US" sz="1200" dirty="0" err="1"/>
              <a:t>Եվրոպական</a:t>
            </a:r>
            <a:r>
              <a:rPr lang="en-US" sz="1200" dirty="0"/>
              <a:t> </a:t>
            </a:r>
            <a:r>
              <a:rPr lang="en-US" sz="1200" dirty="0" err="1"/>
              <a:t>Միութ</a:t>
            </a:r>
            <a:r>
              <a:rPr lang="hy-AM" sz="1200" dirty="0"/>
              <a:t>յ</a:t>
            </a:r>
            <a:r>
              <a:rPr lang="en-US" sz="1200" dirty="0"/>
              <a:t>ա</a:t>
            </a:r>
            <a:r>
              <a:rPr lang="hy-AM" sz="1200" dirty="0"/>
              <a:t>ն</a:t>
            </a:r>
            <a:r>
              <a:rPr lang="en-US" sz="1200" dirty="0"/>
              <a:t> </a:t>
            </a:r>
            <a:r>
              <a:rPr lang="hy-AM" sz="1200" dirty="0"/>
              <a:t>պ</a:t>
            </a:r>
            <a:r>
              <a:rPr lang="en-US" sz="1200" dirty="0"/>
              <a:t>ա</a:t>
            </a:r>
            <a:r>
              <a:rPr lang="hy-AM" sz="1200" dirty="0"/>
              <a:t>շ</a:t>
            </a:r>
            <a:r>
              <a:rPr lang="en-US" sz="1200" dirty="0"/>
              <a:t>տ</a:t>
            </a:r>
            <a:r>
              <a:rPr lang="hy-AM" sz="1200" dirty="0"/>
              <a:t>ո</a:t>
            </a:r>
            <a:r>
              <a:rPr lang="en-US" sz="1200" dirty="0"/>
              <a:t>ն</a:t>
            </a:r>
            <a:r>
              <a:rPr lang="hy-AM" sz="1200" dirty="0"/>
              <a:t>ա</a:t>
            </a:r>
            <a:r>
              <a:rPr lang="en-US" sz="1200" dirty="0"/>
              <a:t>կ</a:t>
            </a:r>
            <a:r>
              <a:rPr lang="hy-AM" sz="1200" dirty="0"/>
              <a:t>ա</a:t>
            </a:r>
            <a:r>
              <a:rPr lang="en-US" sz="1200" dirty="0"/>
              <a:t>ն </a:t>
            </a:r>
            <a:r>
              <a:rPr lang="hy-AM" sz="1200" dirty="0"/>
              <a:t>կ</a:t>
            </a:r>
            <a:r>
              <a:rPr lang="en-US" sz="1200" dirty="0"/>
              <a:t>ա</a:t>
            </a:r>
            <a:r>
              <a:rPr lang="hy-AM" sz="1200" dirty="0"/>
              <a:t>ր</a:t>
            </a:r>
            <a:r>
              <a:rPr lang="en-US" sz="1200" dirty="0"/>
              <a:t>ծ</a:t>
            </a:r>
            <a:r>
              <a:rPr lang="hy-AM" sz="1200" dirty="0"/>
              <a:t>ի</a:t>
            </a:r>
            <a:r>
              <a:rPr lang="en-US" sz="1200" dirty="0"/>
              <a:t>ք</a:t>
            </a:r>
            <a:r>
              <a:rPr lang="hy-AM" sz="1200" dirty="0"/>
              <a:t>ը</a:t>
            </a:r>
            <a:r>
              <a:rPr lang="en-US" sz="1200" dirty="0"/>
              <a:t>: </a:t>
            </a:r>
            <a:r>
              <a:rPr lang="hy-AM" sz="1200" dirty="0"/>
              <a:t>Տ</a:t>
            </a:r>
            <a:r>
              <a:rPr lang="en-US" sz="1200" dirty="0"/>
              <a:t>ե</a:t>
            </a:r>
            <a:r>
              <a:rPr lang="hy-AM" sz="1200" dirty="0"/>
              <a:t>ղ</a:t>
            </a:r>
            <a:r>
              <a:rPr lang="en-US" sz="1200" dirty="0"/>
              <a:t>ե</a:t>
            </a:r>
            <a:r>
              <a:rPr lang="hy-AM" sz="1200" dirty="0"/>
              <a:t>կ</a:t>
            </a:r>
            <a:r>
              <a:rPr lang="en-US" sz="1200" dirty="0"/>
              <a:t>ա</a:t>
            </a:r>
            <a:r>
              <a:rPr lang="hy-AM" sz="1200" dirty="0"/>
              <a:t>տ</a:t>
            </a:r>
            <a:r>
              <a:rPr lang="en-US" sz="1200" dirty="0"/>
              <a:t>վ</a:t>
            </a:r>
            <a:r>
              <a:rPr lang="hy-AM" sz="1200" dirty="0"/>
              <a:t>ո</a:t>
            </a:r>
            <a:r>
              <a:rPr lang="en-US" sz="1200" dirty="0"/>
              <a:t>ւ</a:t>
            </a:r>
            <a:r>
              <a:rPr lang="hy-AM" sz="1200" dirty="0"/>
              <a:t>թ</a:t>
            </a:r>
            <a:r>
              <a:rPr lang="en-US" sz="1200" dirty="0"/>
              <a:t>յ</a:t>
            </a:r>
            <a:r>
              <a:rPr lang="hy-AM" sz="1200" dirty="0"/>
              <a:t>ա</a:t>
            </a:r>
            <a:r>
              <a:rPr lang="en-US" sz="1200" dirty="0"/>
              <a:t>ն </a:t>
            </a:r>
            <a:r>
              <a:rPr lang="hy-AM" sz="1200" dirty="0"/>
              <a:t>և</a:t>
            </a:r>
            <a:r>
              <a:rPr lang="en-US" sz="1200" dirty="0"/>
              <a:t> </a:t>
            </a:r>
            <a:r>
              <a:rPr lang="hy-AM" sz="1200" dirty="0"/>
              <a:t>ա</a:t>
            </a:r>
            <a:r>
              <a:rPr lang="en-US" sz="1200" dirty="0"/>
              <a:t>ր</a:t>
            </a:r>
            <a:r>
              <a:rPr lang="hy-AM" sz="1200" dirty="0"/>
              <a:t>տ</a:t>
            </a:r>
            <a:r>
              <a:rPr lang="en-US" sz="1200" dirty="0"/>
              <a:t>ա</a:t>
            </a:r>
            <a:r>
              <a:rPr lang="hy-AM" sz="1200" dirty="0"/>
              <a:t>հ</a:t>
            </a:r>
            <a:r>
              <a:rPr lang="en-US" sz="1200" dirty="0"/>
              <a:t>ա</a:t>
            </a:r>
            <a:r>
              <a:rPr lang="hy-AM" sz="1200" dirty="0"/>
              <a:t>յ</a:t>
            </a:r>
            <a:r>
              <a:rPr lang="en-US" sz="1200" dirty="0"/>
              <a:t>տ</a:t>
            </a:r>
            <a:r>
              <a:rPr lang="hy-AM" sz="1200" dirty="0"/>
              <a:t>վ</a:t>
            </a:r>
            <a:r>
              <a:rPr lang="en-US" sz="1200" dirty="0"/>
              <a:t>ա</a:t>
            </a:r>
            <a:r>
              <a:rPr lang="hy-AM" sz="1200" dirty="0"/>
              <a:t>ծ</a:t>
            </a:r>
            <a:r>
              <a:rPr lang="en-US" sz="1200" dirty="0"/>
              <a:t> </a:t>
            </a:r>
            <a:r>
              <a:rPr lang="hy-AM" sz="1200" dirty="0"/>
              <a:t>տ</a:t>
            </a:r>
            <a:r>
              <a:rPr lang="en-US" sz="1200" dirty="0"/>
              <a:t>ե</a:t>
            </a:r>
            <a:r>
              <a:rPr lang="hy-AM" sz="1200" dirty="0"/>
              <a:t>ս</a:t>
            </a:r>
            <a:r>
              <a:rPr lang="en-US" sz="1200" dirty="0"/>
              <a:t>ա</a:t>
            </a:r>
            <a:r>
              <a:rPr lang="hy-AM" sz="1200" dirty="0"/>
              <a:t>կ</a:t>
            </a:r>
            <a:r>
              <a:rPr lang="en-US" sz="1200" dirty="0"/>
              <a:t>ե</a:t>
            </a:r>
            <a:r>
              <a:rPr lang="hy-AM" sz="1200" dirty="0"/>
              <a:t>տ</a:t>
            </a:r>
            <a:r>
              <a:rPr lang="en-US" sz="1200" dirty="0"/>
              <a:t>ն</a:t>
            </a:r>
            <a:r>
              <a:rPr lang="hy-AM" sz="1200" dirty="0"/>
              <a:t>ե</a:t>
            </a:r>
            <a:r>
              <a:rPr lang="en-US" sz="1200" dirty="0"/>
              <a:t>ր</a:t>
            </a:r>
            <a:r>
              <a:rPr lang="hy-AM" sz="1200" dirty="0"/>
              <a:t>ի</a:t>
            </a:r>
            <a:r>
              <a:rPr lang="en-US" sz="1200" dirty="0"/>
              <a:t> </a:t>
            </a:r>
            <a:r>
              <a:rPr lang="hy-AM" sz="1200" dirty="0"/>
              <a:t>հ</a:t>
            </a:r>
            <a:r>
              <a:rPr lang="en-US" sz="1200" dirty="0"/>
              <a:t>ա</a:t>
            </a:r>
            <a:r>
              <a:rPr lang="hy-AM" sz="1200" dirty="0"/>
              <a:t>մ</a:t>
            </a:r>
            <a:r>
              <a:rPr lang="en-US" sz="1200" dirty="0"/>
              <a:t>ա</a:t>
            </a:r>
            <a:r>
              <a:rPr lang="hy-AM" sz="1200" dirty="0"/>
              <a:t>ր</a:t>
            </a:r>
            <a:r>
              <a:rPr lang="en-US" sz="1200" dirty="0"/>
              <a:t> </a:t>
            </a:r>
            <a:r>
              <a:rPr lang="hy-AM" sz="1200" dirty="0"/>
              <a:t>պ</a:t>
            </a:r>
            <a:r>
              <a:rPr lang="en-US" sz="1200" dirty="0"/>
              <a:t>ա</a:t>
            </a:r>
            <a:r>
              <a:rPr lang="hy-AM" sz="1200" dirty="0"/>
              <a:t>տ</a:t>
            </a:r>
            <a:r>
              <a:rPr lang="en-US" sz="1200" dirty="0"/>
              <a:t>ա</a:t>
            </a:r>
            <a:r>
              <a:rPr lang="hy-AM" sz="1200" dirty="0"/>
              <a:t>ս</a:t>
            </a:r>
            <a:r>
              <a:rPr lang="en-US" sz="1200" dirty="0"/>
              <a:t>խ</a:t>
            </a:r>
            <a:r>
              <a:rPr lang="hy-AM" sz="1200" dirty="0"/>
              <a:t>ա</a:t>
            </a:r>
            <a:r>
              <a:rPr lang="en-US" sz="1200" dirty="0"/>
              <a:t>ն</a:t>
            </a:r>
            <a:r>
              <a:rPr lang="hy-AM" sz="1200" dirty="0"/>
              <a:t>ա</a:t>
            </a:r>
            <a:r>
              <a:rPr lang="en-US" sz="1200" dirty="0"/>
              <a:t>տ</a:t>
            </a:r>
            <a:r>
              <a:rPr lang="hy-AM" sz="1200" dirty="0"/>
              <a:t>վ</a:t>
            </a:r>
            <a:r>
              <a:rPr lang="en-US" sz="1200" dirty="0"/>
              <a:t>ո</a:t>
            </a:r>
            <a:r>
              <a:rPr lang="hy-AM" sz="1200" dirty="0"/>
              <a:t>ւ</a:t>
            </a:r>
            <a:r>
              <a:rPr lang="en-US" sz="1200" dirty="0"/>
              <a:t>թ</a:t>
            </a:r>
            <a:r>
              <a:rPr lang="hy-AM" sz="1200" dirty="0"/>
              <a:t>յ</a:t>
            </a:r>
            <a:r>
              <a:rPr lang="en-US" sz="1200" dirty="0"/>
              <a:t>ո</a:t>
            </a:r>
            <a:r>
              <a:rPr lang="hy-AM" sz="1200" dirty="0"/>
              <a:t>ւ</a:t>
            </a:r>
            <a:r>
              <a:rPr lang="en-US" sz="1200" dirty="0"/>
              <a:t>ն</a:t>
            </a:r>
            <a:r>
              <a:rPr lang="hy-AM" sz="1200" dirty="0"/>
              <a:t>ն</a:t>
            </a:r>
            <a:r>
              <a:rPr lang="en-US" sz="1200" dirty="0"/>
              <a:t> </a:t>
            </a:r>
            <a:r>
              <a:rPr lang="hy-AM" sz="1200" dirty="0"/>
              <a:t>ա</a:t>
            </a:r>
            <a:r>
              <a:rPr lang="en-US" sz="1200" dirty="0"/>
              <a:t>մ</a:t>
            </a:r>
            <a:r>
              <a:rPr lang="hy-AM" sz="1200" dirty="0"/>
              <a:t>բ</a:t>
            </a:r>
            <a:r>
              <a:rPr lang="en-US" sz="1200" dirty="0"/>
              <a:t>ո</a:t>
            </a:r>
            <a:r>
              <a:rPr lang="hy-AM" sz="1200" dirty="0"/>
              <a:t>ղ</a:t>
            </a:r>
            <a:r>
              <a:rPr lang="en-US" sz="1200" dirty="0" err="1"/>
              <a:t>ջությամբ</a:t>
            </a:r>
            <a:r>
              <a:rPr lang="en-US" sz="1200" dirty="0"/>
              <a:t> </a:t>
            </a:r>
            <a:r>
              <a:rPr lang="en-US" sz="1200" dirty="0" err="1"/>
              <a:t>կրում</a:t>
            </a:r>
            <a:r>
              <a:rPr lang="en-US" sz="1200" dirty="0"/>
              <a:t> </a:t>
            </a:r>
            <a:r>
              <a:rPr lang="hy-AM" sz="1200" dirty="0"/>
              <a:t>է</a:t>
            </a:r>
            <a:r>
              <a:rPr lang="en-GB" sz="1200" dirty="0"/>
              <a:t>(</a:t>
            </a:r>
            <a:r>
              <a:rPr lang="en-US" sz="1200" dirty="0" err="1"/>
              <a:t>են</a:t>
            </a:r>
            <a:r>
              <a:rPr lang="en-US" sz="1200" dirty="0"/>
              <a:t>) </a:t>
            </a:r>
            <a:r>
              <a:rPr lang="hy-AM" sz="1200" dirty="0"/>
              <a:t>հ</a:t>
            </a:r>
            <a:r>
              <a:rPr lang="en-US" sz="1200" dirty="0"/>
              <a:t>ե</a:t>
            </a:r>
            <a:r>
              <a:rPr lang="hy-AM" sz="1200" dirty="0"/>
              <a:t>ղ</a:t>
            </a:r>
            <a:r>
              <a:rPr lang="en-US" sz="1200" dirty="0"/>
              <a:t>ի</a:t>
            </a:r>
            <a:r>
              <a:rPr lang="hy-AM" sz="1200" dirty="0"/>
              <a:t>ն</a:t>
            </a:r>
            <a:r>
              <a:rPr lang="en-US" sz="1200" dirty="0"/>
              <a:t>ա</a:t>
            </a:r>
            <a:r>
              <a:rPr lang="hy-AM" sz="1200" dirty="0"/>
              <a:t>կ</a:t>
            </a:r>
            <a:r>
              <a:rPr lang="en-GB" sz="1200" dirty="0"/>
              <a:t>(</a:t>
            </a:r>
            <a:r>
              <a:rPr lang="en-US" sz="1200" dirty="0"/>
              <a:t>ն</a:t>
            </a:r>
            <a:r>
              <a:rPr lang="hy-AM" sz="1200" dirty="0"/>
              <a:t>ե</a:t>
            </a:r>
            <a:r>
              <a:rPr lang="en-US" sz="1200" dirty="0"/>
              <a:t>ր)</a:t>
            </a:r>
            <a:r>
              <a:rPr lang="hy-AM" sz="1200" dirty="0"/>
              <a:t>ը</a:t>
            </a:r>
            <a:r>
              <a:rPr lang="en-US" sz="120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946152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C03B54B9-570A-4910-9220-E86FEC37B92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l="54392"/>
          <a:stretch/>
        </p:blipFill>
        <p:spPr>
          <a:xfrm>
            <a:off x="4898708" y="2561379"/>
            <a:ext cx="2068830" cy="2045030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8FEAE114-A038-4CAA-907E-AB59EF4FCF9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r="54392"/>
          <a:stretch/>
        </p:blipFill>
        <p:spPr>
          <a:xfrm>
            <a:off x="1719903" y="2561379"/>
            <a:ext cx="2068830" cy="2045030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8E5124B0-3A92-4585-8F27-3D7F36083E90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44191" y="85844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24" name="think-cell Slide" r:id="rId8" imgW="425" imgH="426" progId="TCLayout.ActiveDocument.1">
                  <p:embed/>
                </p:oleObj>
              </mc:Choice>
              <mc:Fallback>
                <p:oleObj name="think-cell Slide" r:id="rId8" imgW="425" imgH="426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8E5124B0-3A92-4585-8F27-3D7F36083E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144191" y="85844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3ECA6C22-BC38-4F94-9B01-12D2F57294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143000" y="857250"/>
            <a:ext cx="119063" cy="119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GB" sz="2100" b="1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A12DFBB-F130-407B-9144-7CE7D9340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2206" y="918627"/>
            <a:ext cx="4993026" cy="367844"/>
          </a:xfrm>
        </p:spPr>
        <p:txBody>
          <a:bodyPr>
            <a:noAutofit/>
          </a:bodyPr>
          <a:lstStyle/>
          <a:p>
            <a:r>
              <a:rPr lang="hy-AM" sz="1900" dirty="0">
                <a:latin typeface="Calibri"/>
                <a:cs typeface="Calibri"/>
              </a:rPr>
              <a:t>Մ</a:t>
            </a:r>
            <a:r>
              <a:rPr lang="en-US" sz="1900" dirty="0">
                <a:latin typeface="Calibri"/>
                <a:cs typeface="Calibri"/>
              </a:rPr>
              <a:t>ի</a:t>
            </a:r>
            <a:r>
              <a:rPr lang="hy-AM" sz="1900" dirty="0">
                <a:latin typeface="Calibri"/>
                <a:cs typeface="Calibri"/>
              </a:rPr>
              <a:t>ն</a:t>
            </a:r>
            <a:r>
              <a:rPr lang="en-US" sz="1900" dirty="0">
                <a:latin typeface="Calibri"/>
                <a:cs typeface="Calibri"/>
              </a:rPr>
              <a:t>չ </a:t>
            </a:r>
            <a:r>
              <a:rPr lang="hy-AM" sz="1900" dirty="0">
                <a:latin typeface="Calibri"/>
                <a:cs typeface="Calibri"/>
              </a:rPr>
              <a:t>ս</a:t>
            </a:r>
            <a:r>
              <a:rPr lang="en-US" sz="1900" dirty="0">
                <a:latin typeface="Calibri"/>
                <a:cs typeface="Calibri"/>
              </a:rPr>
              <a:t>կ</a:t>
            </a:r>
            <a:r>
              <a:rPr lang="hy-AM" sz="1900" dirty="0">
                <a:latin typeface="Calibri"/>
                <a:cs typeface="Calibri"/>
              </a:rPr>
              <a:t>ս</a:t>
            </a:r>
            <a:r>
              <a:rPr lang="en-US" sz="1900" dirty="0">
                <a:latin typeface="Calibri"/>
                <a:cs typeface="Calibri"/>
              </a:rPr>
              <a:t>ե</a:t>
            </a:r>
            <a:r>
              <a:rPr lang="hy-AM" sz="1900" dirty="0">
                <a:latin typeface="Calibri"/>
                <a:cs typeface="Calibri"/>
              </a:rPr>
              <a:t>լ</a:t>
            </a:r>
            <a:r>
              <a:rPr lang="en-US" sz="1900" dirty="0">
                <a:latin typeface="Calibri"/>
                <a:cs typeface="Calibri"/>
              </a:rPr>
              <a:t>ը – </a:t>
            </a:r>
            <a:r>
              <a:rPr lang="en-US" sz="1900" dirty="0" err="1">
                <a:latin typeface="Calibri"/>
                <a:cs typeface="Calibri"/>
              </a:rPr>
              <a:t>Ինչ</a:t>
            </a:r>
            <a:r>
              <a:rPr lang="en-US" sz="1900" dirty="0">
                <a:latin typeface="Calibri"/>
                <a:cs typeface="Calibri"/>
              </a:rPr>
              <a:t> է </a:t>
            </a:r>
            <a:r>
              <a:rPr lang="en-GB" sz="1900" dirty="0">
                <a:latin typeface="Calibri"/>
                <a:cs typeface="Calibri"/>
              </a:rPr>
              <a:t>EPC </a:t>
            </a:r>
            <a:r>
              <a:rPr lang="hy-AM" sz="1900" dirty="0">
                <a:latin typeface="Calibri"/>
                <a:cs typeface="Calibri"/>
              </a:rPr>
              <a:t>մ</a:t>
            </a:r>
            <a:r>
              <a:rPr lang="en-US" sz="1900" dirty="0">
                <a:latin typeface="Calibri"/>
                <a:cs typeface="Calibri"/>
              </a:rPr>
              <a:t>ա</a:t>
            </a:r>
            <a:r>
              <a:rPr lang="hy-AM" sz="1900" dirty="0">
                <a:latin typeface="Calibri"/>
                <a:cs typeface="Calibri"/>
              </a:rPr>
              <a:t>ս</a:t>
            </a:r>
            <a:r>
              <a:rPr lang="en-US" sz="1900" dirty="0">
                <a:latin typeface="Calibri"/>
                <a:cs typeface="Calibri"/>
              </a:rPr>
              <a:t>ն</a:t>
            </a:r>
            <a:r>
              <a:rPr lang="hy-AM" sz="1900" dirty="0">
                <a:latin typeface="Calibri"/>
                <a:cs typeface="Calibri"/>
              </a:rPr>
              <a:t>ա</a:t>
            </a:r>
            <a:r>
              <a:rPr lang="en-US" sz="1900" dirty="0">
                <a:latin typeface="Calibri"/>
                <a:cs typeface="Calibri"/>
              </a:rPr>
              <a:t>գ</a:t>
            </a:r>
            <a:r>
              <a:rPr lang="hy-AM" sz="1900" dirty="0">
                <a:latin typeface="Calibri"/>
                <a:cs typeface="Calibri"/>
              </a:rPr>
              <a:t>ե</a:t>
            </a:r>
            <a:r>
              <a:rPr lang="en-US" sz="1900" dirty="0">
                <a:latin typeface="Calibri"/>
                <a:cs typeface="Calibri"/>
              </a:rPr>
              <a:t>տ</a:t>
            </a:r>
            <a:r>
              <a:rPr lang="hy-AM" sz="1900" dirty="0">
                <a:latin typeface="Calibri"/>
                <a:cs typeface="Calibri"/>
              </a:rPr>
              <a:t>ն</a:t>
            </a:r>
            <a:r>
              <a:rPr lang="en-US" sz="1900" dirty="0">
                <a:latin typeface="Calibri"/>
                <a:cs typeface="Calibri"/>
              </a:rPr>
              <a:t>ե</a:t>
            </a:r>
            <a:r>
              <a:rPr lang="hy-AM" sz="1900" dirty="0">
                <a:latin typeface="Calibri"/>
                <a:cs typeface="Calibri"/>
              </a:rPr>
              <a:t>ր</a:t>
            </a:r>
            <a:r>
              <a:rPr lang="en-US" sz="1900" dirty="0">
                <a:latin typeface="Calibri"/>
                <a:cs typeface="Calibri"/>
              </a:rPr>
              <a:t>ի </a:t>
            </a:r>
            <a:r>
              <a:rPr lang="hy-AM" sz="1900" dirty="0">
                <a:latin typeface="Calibri"/>
                <a:cs typeface="Calibri"/>
              </a:rPr>
              <a:t>հ</a:t>
            </a:r>
            <a:r>
              <a:rPr lang="en-US" sz="1900" dirty="0">
                <a:latin typeface="Calibri"/>
                <a:cs typeface="Calibri"/>
              </a:rPr>
              <a:t>ա</a:t>
            </a:r>
            <a:r>
              <a:rPr lang="hy-AM" sz="1900" dirty="0">
                <a:latin typeface="Calibri"/>
                <a:cs typeface="Calibri"/>
              </a:rPr>
              <a:t>մ</a:t>
            </a:r>
            <a:r>
              <a:rPr lang="en-US" sz="1900" dirty="0">
                <a:latin typeface="Calibri"/>
                <a:cs typeface="Calibri"/>
              </a:rPr>
              <a:t>ա</a:t>
            </a:r>
            <a:r>
              <a:rPr lang="hy-AM" sz="1900" dirty="0">
                <a:latin typeface="Calibri"/>
                <a:cs typeface="Calibri"/>
              </a:rPr>
              <a:t>ր</a:t>
            </a:r>
            <a:r>
              <a:rPr lang="en-US" sz="1900" dirty="0">
                <a:latin typeface="Calibri"/>
                <a:cs typeface="Calibri"/>
              </a:rPr>
              <a:t> </a:t>
            </a:r>
            <a:r>
              <a:rPr lang="hy-AM" sz="1900" dirty="0">
                <a:latin typeface="Calibri"/>
                <a:cs typeface="Calibri"/>
              </a:rPr>
              <a:t>ն</a:t>
            </a:r>
            <a:r>
              <a:rPr lang="en-US" sz="1900" dirty="0">
                <a:latin typeface="Calibri"/>
                <a:cs typeface="Calibri"/>
              </a:rPr>
              <a:t>ա</a:t>
            </a:r>
            <a:r>
              <a:rPr lang="hy-AM" sz="1900" dirty="0">
                <a:latin typeface="Calibri"/>
                <a:cs typeface="Calibri"/>
              </a:rPr>
              <a:t>խ</a:t>
            </a:r>
            <a:r>
              <a:rPr lang="en-US" sz="1900" dirty="0">
                <a:latin typeface="Calibri"/>
                <a:cs typeface="Calibri"/>
              </a:rPr>
              <a:t>ա</a:t>
            </a:r>
            <a:r>
              <a:rPr lang="hy-AM" sz="1900" dirty="0">
                <a:latin typeface="Calibri"/>
                <a:cs typeface="Calibri"/>
              </a:rPr>
              <a:t>տ</a:t>
            </a:r>
            <a:r>
              <a:rPr lang="en-US" sz="1900" dirty="0">
                <a:latin typeface="Calibri"/>
                <a:cs typeface="Calibri"/>
              </a:rPr>
              <a:t>ե</a:t>
            </a:r>
            <a:r>
              <a:rPr lang="hy-AM" sz="1900" dirty="0">
                <a:latin typeface="Calibri"/>
                <a:cs typeface="Calibri"/>
              </a:rPr>
              <a:t>ս</a:t>
            </a:r>
            <a:r>
              <a:rPr lang="en-US" sz="1900" dirty="0">
                <a:latin typeface="Calibri"/>
                <a:cs typeface="Calibri"/>
              </a:rPr>
              <a:t>վ</a:t>
            </a:r>
            <a:r>
              <a:rPr lang="hy-AM" sz="1900" dirty="0">
                <a:latin typeface="Calibri"/>
                <a:cs typeface="Calibri"/>
              </a:rPr>
              <a:t>ա</a:t>
            </a:r>
            <a:r>
              <a:rPr lang="en-US" sz="1900" dirty="0">
                <a:latin typeface="Calibri"/>
                <a:cs typeface="Calibri"/>
              </a:rPr>
              <a:t>ծ </a:t>
            </a:r>
            <a:r>
              <a:rPr lang="hy-AM" sz="1900" dirty="0">
                <a:latin typeface="Calibri"/>
                <a:cs typeface="Calibri"/>
              </a:rPr>
              <a:t>մ</a:t>
            </a:r>
            <a:r>
              <a:rPr lang="en-US" sz="1900" dirty="0">
                <a:latin typeface="Calibri"/>
                <a:cs typeface="Calibri"/>
              </a:rPr>
              <a:t>ո</a:t>
            </a:r>
            <a:r>
              <a:rPr lang="hy-AM" sz="1900" dirty="0">
                <a:latin typeface="Calibri"/>
                <a:cs typeface="Calibri"/>
              </a:rPr>
              <a:t>դ</a:t>
            </a:r>
            <a:r>
              <a:rPr lang="en-US" sz="1900" dirty="0">
                <a:latin typeface="Calibri"/>
                <a:cs typeface="Calibri"/>
              </a:rPr>
              <a:t>ո</a:t>
            </a:r>
            <a:r>
              <a:rPr lang="hy-AM" sz="1900" dirty="0">
                <a:latin typeface="Calibri"/>
                <a:cs typeface="Calibri"/>
              </a:rPr>
              <a:t>ւ</a:t>
            </a:r>
            <a:r>
              <a:rPr lang="en-US" sz="1900" dirty="0">
                <a:latin typeface="Calibri"/>
                <a:cs typeface="Calibri"/>
              </a:rPr>
              <a:t>լ</a:t>
            </a:r>
            <a:r>
              <a:rPr lang="hy-AM" sz="1900" dirty="0">
                <a:latin typeface="Calibri"/>
                <a:cs typeface="Calibri"/>
              </a:rPr>
              <a:t>ը</a:t>
            </a:r>
            <a:r>
              <a:rPr lang="en-US" sz="1900" dirty="0">
                <a:latin typeface="Calibri"/>
                <a:cs typeface="Calibri"/>
              </a:rPr>
              <a:t> </a:t>
            </a:r>
            <a:r>
              <a:rPr lang="en-GB" sz="1900" dirty="0">
                <a:latin typeface="Calibri"/>
                <a:cs typeface="Calibri"/>
              </a:rPr>
              <a:t> (…</a:t>
            </a:r>
            <a:r>
              <a:rPr lang="hy-AM" sz="1900" dirty="0">
                <a:latin typeface="Calibri"/>
                <a:cs typeface="Calibri"/>
              </a:rPr>
              <a:t>և</a:t>
            </a:r>
            <a:r>
              <a:rPr lang="en-US" sz="1900" dirty="0">
                <a:latin typeface="Calibri"/>
                <a:cs typeface="Calibri"/>
              </a:rPr>
              <a:t> </a:t>
            </a:r>
            <a:r>
              <a:rPr lang="hy-AM" sz="1900" dirty="0">
                <a:latin typeface="Calibri"/>
                <a:cs typeface="Calibri"/>
              </a:rPr>
              <a:t>ի</a:t>
            </a:r>
            <a:r>
              <a:rPr lang="en-US" sz="1900" dirty="0">
                <a:latin typeface="Calibri"/>
                <a:cs typeface="Calibri"/>
              </a:rPr>
              <a:t>ն</a:t>
            </a:r>
            <a:r>
              <a:rPr lang="hy-AM" sz="1900" dirty="0">
                <a:latin typeface="Calibri"/>
                <a:cs typeface="Calibri"/>
              </a:rPr>
              <a:t>չ</a:t>
            </a:r>
            <a:r>
              <a:rPr lang="en-US" sz="1900" dirty="0">
                <a:latin typeface="Calibri"/>
                <a:cs typeface="Calibri"/>
              </a:rPr>
              <a:t> </a:t>
            </a:r>
            <a:r>
              <a:rPr lang="hy-AM" sz="1900" dirty="0">
                <a:latin typeface="Calibri"/>
                <a:cs typeface="Calibri"/>
              </a:rPr>
              <a:t>չ</a:t>
            </a:r>
            <a:r>
              <a:rPr lang="en-US" sz="1900" dirty="0">
                <a:latin typeface="Calibri"/>
                <a:cs typeface="Calibri"/>
              </a:rPr>
              <a:t>ի </a:t>
            </a:r>
            <a:r>
              <a:rPr lang="hy-AM" sz="1900" dirty="0">
                <a:latin typeface="Calibri"/>
                <a:cs typeface="Calibri"/>
              </a:rPr>
              <a:t>ն</a:t>
            </a:r>
            <a:r>
              <a:rPr lang="en-US" sz="1900" dirty="0">
                <a:latin typeface="Calibri"/>
                <a:cs typeface="Calibri"/>
              </a:rPr>
              <a:t>ե</a:t>
            </a:r>
            <a:r>
              <a:rPr lang="hy-AM" sz="1900" dirty="0">
                <a:latin typeface="Calibri"/>
                <a:cs typeface="Calibri"/>
              </a:rPr>
              <a:t>ր</a:t>
            </a:r>
            <a:r>
              <a:rPr lang="en-US" sz="1900" dirty="0">
                <a:latin typeface="Calibri"/>
                <a:cs typeface="Calibri"/>
              </a:rPr>
              <a:t>ա</a:t>
            </a:r>
            <a:r>
              <a:rPr lang="hy-AM" sz="1900" dirty="0">
                <a:latin typeface="Calibri"/>
                <a:cs typeface="Calibri"/>
              </a:rPr>
              <a:t>ռ</a:t>
            </a:r>
            <a:r>
              <a:rPr lang="en-US" sz="1900" dirty="0">
                <a:latin typeface="Calibri"/>
                <a:cs typeface="Calibri"/>
              </a:rPr>
              <a:t>ո</a:t>
            </a:r>
            <a:r>
              <a:rPr lang="hy-AM" sz="1900" dirty="0">
                <a:latin typeface="Calibri"/>
                <a:cs typeface="Calibri"/>
              </a:rPr>
              <a:t>ւ</a:t>
            </a:r>
            <a:r>
              <a:rPr lang="en-US" sz="1900" dirty="0">
                <a:latin typeface="Calibri"/>
                <a:cs typeface="Calibri"/>
              </a:rPr>
              <a:t>մ</a:t>
            </a:r>
            <a:r>
              <a:rPr lang="en-GB" sz="1900" dirty="0">
                <a:latin typeface="Calibri"/>
                <a:cs typeface="Calibri"/>
              </a:rPr>
              <a:t>)</a:t>
            </a:r>
            <a:endParaRPr lang="pl-PL" sz="1900" dirty="0">
              <a:latin typeface="Calibri"/>
              <a:cs typeface="Calibri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6FCBC10-E769-45CB-81A1-62ACE1556354}"/>
              </a:ext>
            </a:extLst>
          </p:cNvPr>
          <p:cNvCxnSpPr/>
          <p:nvPr/>
        </p:nvCxnSpPr>
        <p:spPr>
          <a:xfrm>
            <a:off x="1524965" y="2046549"/>
            <a:ext cx="2691114" cy="0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C6DAC42B-AD32-4382-A663-6345E788D084}"/>
              </a:ext>
            </a:extLst>
          </p:cNvPr>
          <p:cNvCxnSpPr/>
          <p:nvPr/>
        </p:nvCxnSpPr>
        <p:spPr>
          <a:xfrm>
            <a:off x="4640906" y="2046549"/>
            <a:ext cx="2691114" cy="0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Inhaltsplatzhalter 2">
            <a:extLst>
              <a:ext uri="{FF2B5EF4-FFF2-40B4-BE49-F238E27FC236}">
                <a16:creationId xmlns:a16="http://schemas.microsoft.com/office/drawing/2014/main" id="{FA325302-8608-4CAD-B9D7-5A74E48ABC7C}"/>
              </a:ext>
            </a:extLst>
          </p:cNvPr>
          <p:cNvSpPr>
            <a:spLocks noGrp="1"/>
          </p:cNvSpPr>
          <p:nvPr/>
        </p:nvSpPr>
        <p:spPr>
          <a:xfrm>
            <a:off x="1524965" y="2150381"/>
            <a:ext cx="2691114" cy="286702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chemeClr val="accent1"/>
            </a:solidFill>
          </a:ln>
        </p:spPr>
        <p:txBody>
          <a:bodyPr vert="horz" lIns="68580" tIns="34290" rIns="68580" bIns="3429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prstClr val="black"/>
              </a:buClr>
            </a:pPr>
            <a:r>
              <a:rPr lang="hy-AM" sz="1350" b="1" dirty="0">
                <a:solidFill>
                  <a:srgbClr val="4472C4"/>
                </a:solidFill>
              </a:rPr>
              <a:t>Գ</a:t>
            </a:r>
            <a:r>
              <a:rPr lang="en-US" sz="1350" b="1" dirty="0">
                <a:solidFill>
                  <a:srgbClr val="4472C4"/>
                </a:solidFill>
              </a:rPr>
              <a:t>ո</a:t>
            </a:r>
            <a:r>
              <a:rPr lang="hy-AM" sz="1350" b="1" dirty="0">
                <a:solidFill>
                  <a:srgbClr val="4472C4"/>
                </a:solidFill>
              </a:rPr>
              <a:t>ր</a:t>
            </a:r>
            <a:r>
              <a:rPr lang="en-US" sz="1350" b="1" dirty="0">
                <a:solidFill>
                  <a:srgbClr val="4472C4"/>
                </a:solidFill>
              </a:rPr>
              <a:t>ծ</a:t>
            </a:r>
            <a:r>
              <a:rPr lang="hy-AM" sz="1350" b="1" dirty="0">
                <a:solidFill>
                  <a:srgbClr val="4472C4"/>
                </a:solidFill>
              </a:rPr>
              <a:t>ն</a:t>
            </a:r>
            <a:r>
              <a:rPr lang="en-US" sz="1350" b="1" dirty="0">
                <a:solidFill>
                  <a:srgbClr val="4472C4"/>
                </a:solidFill>
              </a:rPr>
              <a:t>ա</a:t>
            </a:r>
            <a:r>
              <a:rPr lang="hy-AM" sz="1350" b="1" dirty="0">
                <a:solidFill>
                  <a:srgbClr val="4472C4"/>
                </a:solidFill>
              </a:rPr>
              <a:t>կ</a:t>
            </a:r>
            <a:r>
              <a:rPr lang="en-US" sz="1350" b="1" dirty="0">
                <a:solidFill>
                  <a:srgbClr val="4472C4"/>
                </a:solidFill>
              </a:rPr>
              <a:t>ա</a:t>
            </a:r>
            <a:r>
              <a:rPr lang="hy-AM" sz="1350" b="1" dirty="0">
                <a:solidFill>
                  <a:srgbClr val="4472C4"/>
                </a:solidFill>
              </a:rPr>
              <a:t>ն</a:t>
            </a:r>
            <a:r>
              <a:rPr lang="en-US" sz="1350" b="1" dirty="0">
                <a:solidFill>
                  <a:srgbClr val="4472C4"/>
                </a:solidFill>
              </a:rPr>
              <a:t> </a:t>
            </a:r>
            <a:r>
              <a:rPr lang="hy-AM" sz="1350" b="1" dirty="0">
                <a:solidFill>
                  <a:srgbClr val="4472C4"/>
                </a:solidFill>
              </a:rPr>
              <a:t>ո</a:t>
            </a:r>
            <a:r>
              <a:rPr lang="en-US" sz="1350" b="1" dirty="0">
                <a:solidFill>
                  <a:srgbClr val="4472C4"/>
                </a:solidFill>
              </a:rPr>
              <a:t>ւ</a:t>
            </a:r>
            <a:r>
              <a:rPr lang="hy-AM" sz="1350" b="1" dirty="0">
                <a:solidFill>
                  <a:srgbClr val="4472C4"/>
                </a:solidFill>
              </a:rPr>
              <a:t>ղ</a:t>
            </a:r>
            <a:r>
              <a:rPr lang="en-US" sz="1350" b="1" dirty="0">
                <a:solidFill>
                  <a:srgbClr val="4472C4"/>
                </a:solidFill>
              </a:rPr>
              <a:t>ե</a:t>
            </a:r>
            <a:r>
              <a:rPr lang="hy-AM" sz="1350" b="1" dirty="0">
                <a:solidFill>
                  <a:srgbClr val="4472C4"/>
                </a:solidFill>
              </a:rPr>
              <a:t>ց</a:t>
            </a:r>
            <a:r>
              <a:rPr lang="en-US" sz="1350" b="1" dirty="0">
                <a:solidFill>
                  <a:srgbClr val="4472C4"/>
                </a:solidFill>
              </a:rPr>
              <a:t>ո</a:t>
            </a:r>
            <a:r>
              <a:rPr lang="hy-AM" sz="1350" b="1" dirty="0">
                <a:solidFill>
                  <a:srgbClr val="4472C4"/>
                </a:solidFill>
              </a:rPr>
              <a:t>ւ</a:t>
            </a:r>
            <a:r>
              <a:rPr lang="en-US" sz="1350" b="1" dirty="0">
                <a:solidFill>
                  <a:srgbClr val="4472C4"/>
                </a:solidFill>
              </a:rPr>
              <a:t>յ</a:t>
            </a:r>
            <a:r>
              <a:rPr lang="hy-AM" sz="1350" b="1" dirty="0">
                <a:solidFill>
                  <a:srgbClr val="4472C4"/>
                </a:solidFill>
              </a:rPr>
              <a:t>ց</a:t>
            </a:r>
            <a:r>
              <a:rPr lang="en-US" sz="1350" b="1" dirty="0">
                <a:solidFill>
                  <a:srgbClr val="4472C4"/>
                </a:solidFill>
              </a:rPr>
              <a:t>՝ </a:t>
            </a:r>
            <a:r>
              <a:rPr lang="hy-AM" sz="1350" b="1" dirty="0"/>
              <a:t>լ</a:t>
            </a:r>
            <a:r>
              <a:rPr lang="en-GB" sz="1350" b="1" dirty="0"/>
              <a:t>ս</a:t>
            </a:r>
            <a:r>
              <a:rPr lang="hy-AM" sz="1350" b="1" dirty="0"/>
              <a:t>ա</a:t>
            </a:r>
            <a:r>
              <a:rPr lang="en-GB" sz="1350" b="1" dirty="0"/>
              <a:t>ր</a:t>
            </a:r>
            <a:r>
              <a:rPr lang="hy-AM" sz="1350" b="1" dirty="0"/>
              <a:t>ա</a:t>
            </a:r>
            <a:r>
              <a:rPr lang="en-GB" sz="1350" b="1" dirty="0" err="1"/>
              <a:t>նն</a:t>
            </a:r>
            <a:r>
              <a:rPr lang="en-GB" sz="1350" b="1" dirty="0"/>
              <a:t> </a:t>
            </a:r>
            <a:r>
              <a:rPr lang="en-GB" sz="1350" b="1" dirty="0" err="1"/>
              <a:t>ակտիվացնելու</a:t>
            </a:r>
            <a:r>
              <a:rPr lang="en-GB" sz="1350" b="1" dirty="0"/>
              <a:t> և </a:t>
            </a:r>
            <a:r>
              <a:rPr lang="en-GB" sz="1350" b="1" dirty="0" err="1"/>
              <a:t>ներգրավելու</a:t>
            </a:r>
            <a:r>
              <a:rPr lang="en-GB" sz="1350" b="1" dirty="0"/>
              <a:t> </a:t>
            </a:r>
            <a:r>
              <a:rPr lang="en-GB" sz="1350" b="1" dirty="0" err="1">
                <a:solidFill>
                  <a:srgbClr val="4472C4"/>
                </a:solidFill>
              </a:rPr>
              <a:t>գործիքներ</a:t>
            </a:r>
            <a:endParaRPr lang="en-GB" sz="1350" b="1" dirty="0">
              <a:solidFill>
                <a:srgbClr val="4472C4"/>
              </a:solidFill>
            </a:endParaRPr>
          </a:p>
          <a:p>
            <a:pPr>
              <a:buClr>
                <a:prstClr val="black"/>
              </a:buClr>
            </a:pPr>
            <a:r>
              <a:rPr lang="en-GB" sz="1350" b="1" dirty="0" err="1">
                <a:solidFill>
                  <a:srgbClr val="4472C4"/>
                </a:solidFill>
              </a:rPr>
              <a:t>ուսանողների</a:t>
            </a:r>
            <a:r>
              <a:rPr lang="en-GB" sz="1350" b="1" dirty="0">
                <a:solidFill>
                  <a:srgbClr val="4472C4"/>
                </a:solidFill>
              </a:rPr>
              <a:t> </a:t>
            </a:r>
            <a:r>
              <a:rPr lang="en-GB" sz="1350" b="1" dirty="0" err="1">
                <a:solidFill>
                  <a:srgbClr val="4472C4"/>
                </a:solidFill>
              </a:rPr>
              <a:t>տարբեր</a:t>
            </a:r>
            <a:r>
              <a:rPr lang="en-GB" sz="1350" b="1" dirty="0">
                <a:solidFill>
                  <a:srgbClr val="4472C4"/>
                </a:solidFill>
              </a:rPr>
              <a:t> </a:t>
            </a:r>
            <a:r>
              <a:rPr lang="en-GB" sz="1350" b="1" dirty="0" err="1">
                <a:solidFill>
                  <a:srgbClr val="4472C4"/>
                </a:solidFill>
              </a:rPr>
              <a:t>կարիքները</a:t>
            </a:r>
            <a:r>
              <a:rPr lang="en-GB" sz="1350" b="1" dirty="0">
                <a:solidFill>
                  <a:srgbClr val="4472C4"/>
                </a:solidFill>
              </a:rPr>
              <a:t> </a:t>
            </a:r>
            <a:r>
              <a:rPr lang="en-GB" sz="1350" dirty="0" err="1"/>
              <a:t>հաշվի</a:t>
            </a:r>
            <a:r>
              <a:rPr lang="en-GB" sz="1350" dirty="0"/>
              <a:t> </a:t>
            </a:r>
            <a:r>
              <a:rPr lang="en-GB" sz="1350" dirty="0" err="1"/>
              <a:t>առնել</a:t>
            </a:r>
            <a:r>
              <a:rPr lang="hy-AM" sz="1350" dirty="0"/>
              <a:t>ո</a:t>
            </a:r>
            <a:r>
              <a:rPr lang="en-GB" sz="1350" dirty="0"/>
              <a:t>ւ </a:t>
            </a:r>
            <a:r>
              <a:rPr lang="en-GB" sz="1350" dirty="0" err="1"/>
              <a:t>հնարավորություն</a:t>
            </a:r>
            <a:endParaRPr lang="en-GB" sz="1350" dirty="0">
              <a:solidFill>
                <a:prstClr val="black"/>
              </a:solidFill>
            </a:endParaRPr>
          </a:p>
          <a:p>
            <a:pPr>
              <a:buClr>
                <a:prstClr val="black"/>
              </a:buClr>
              <a:defRPr/>
            </a:pPr>
            <a:r>
              <a:rPr lang="hy-AM" sz="1350" dirty="0"/>
              <a:t>Գ</a:t>
            </a:r>
            <a:r>
              <a:rPr lang="en-GB" sz="1350" dirty="0" err="1"/>
              <a:t>ործնական</a:t>
            </a:r>
            <a:r>
              <a:rPr lang="en-GB" sz="1350" dirty="0"/>
              <a:t> և </a:t>
            </a:r>
            <a:r>
              <a:rPr lang="en-GB" sz="1350" dirty="0" err="1"/>
              <a:t>հարմար</a:t>
            </a:r>
            <a:r>
              <a:rPr lang="en-GB" sz="1350" dirty="0"/>
              <a:t> է</a:t>
            </a:r>
            <a:r>
              <a:rPr lang="en-GB" sz="1200" dirty="0">
                <a:solidFill>
                  <a:prstClr val="black"/>
                </a:solidFill>
              </a:rPr>
              <a:t> </a:t>
            </a:r>
            <a:r>
              <a:rPr lang="en-GB" sz="1350" b="1" dirty="0" err="1">
                <a:solidFill>
                  <a:srgbClr val="4472C4"/>
                </a:solidFill>
              </a:rPr>
              <a:t>հնարավորությու</a:t>
            </a:r>
            <a:r>
              <a:rPr lang="hy-AM" sz="1350" b="1" dirty="0">
                <a:solidFill>
                  <a:srgbClr val="4472C4"/>
                </a:solidFill>
              </a:rPr>
              <a:t>ն</a:t>
            </a:r>
            <a:r>
              <a:rPr lang="en-GB" sz="1350" b="1" dirty="0">
                <a:solidFill>
                  <a:srgbClr val="4472C4"/>
                </a:solidFill>
              </a:rPr>
              <a:t>ն</a:t>
            </a:r>
            <a:r>
              <a:rPr lang="hy-AM" sz="1350" b="1" dirty="0">
                <a:solidFill>
                  <a:srgbClr val="4472C4"/>
                </a:solidFill>
              </a:rPr>
              <a:t>ե</a:t>
            </a:r>
            <a:r>
              <a:rPr lang="en-GB" sz="1350" b="1" dirty="0">
                <a:solidFill>
                  <a:srgbClr val="4472C4"/>
                </a:solidFill>
              </a:rPr>
              <a:t>ր</a:t>
            </a:r>
            <a:r>
              <a:rPr lang="hy-AM" sz="1350" b="1" dirty="0">
                <a:solidFill>
                  <a:srgbClr val="4472C4"/>
                </a:solidFill>
              </a:rPr>
              <a:t>ի</a:t>
            </a:r>
            <a:r>
              <a:rPr lang="en-GB" sz="1350" b="1" dirty="0">
                <a:solidFill>
                  <a:srgbClr val="4472C4"/>
                </a:solidFill>
              </a:rPr>
              <a:t> </a:t>
            </a:r>
            <a:r>
              <a:rPr lang="hy-AM" sz="1350" b="1" dirty="0">
                <a:solidFill>
                  <a:srgbClr val="4472C4"/>
                </a:solidFill>
              </a:rPr>
              <a:t>զ</a:t>
            </a:r>
            <a:r>
              <a:rPr lang="en-GB" sz="1350" b="1" dirty="0">
                <a:solidFill>
                  <a:srgbClr val="4472C4"/>
                </a:solidFill>
              </a:rPr>
              <a:t>ա</a:t>
            </a:r>
            <a:r>
              <a:rPr lang="hy-AM" sz="1350" b="1" dirty="0">
                <a:solidFill>
                  <a:srgbClr val="4472C4"/>
                </a:solidFill>
              </a:rPr>
              <a:t>ր</a:t>
            </a:r>
            <a:r>
              <a:rPr lang="en-GB" sz="1350" b="1" dirty="0">
                <a:solidFill>
                  <a:srgbClr val="4472C4"/>
                </a:solidFill>
              </a:rPr>
              <a:t>գ</a:t>
            </a:r>
            <a:r>
              <a:rPr lang="hy-AM" sz="1350" b="1" dirty="0">
                <a:solidFill>
                  <a:srgbClr val="4472C4"/>
                </a:solidFill>
              </a:rPr>
              <a:t>ա</a:t>
            </a:r>
            <a:r>
              <a:rPr lang="en-GB" sz="1350" b="1" dirty="0">
                <a:solidFill>
                  <a:srgbClr val="4472C4"/>
                </a:solidFill>
              </a:rPr>
              <a:t>ց</a:t>
            </a:r>
            <a:r>
              <a:rPr lang="hy-AM" sz="1350" b="1" dirty="0">
                <a:solidFill>
                  <a:srgbClr val="4472C4"/>
                </a:solidFill>
              </a:rPr>
              <a:t>մ</a:t>
            </a:r>
            <a:r>
              <a:rPr lang="en-GB" sz="1350" b="1" dirty="0">
                <a:solidFill>
                  <a:srgbClr val="4472C4"/>
                </a:solidFill>
              </a:rPr>
              <a:t>ա</a:t>
            </a:r>
            <a:r>
              <a:rPr lang="hy-AM" sz="1350" b="1" dirty="0">
                <a:solidFill>
                  <a:srgbClr val="4472C4"/>
                </a:solidFill>
              </a:rPr>
              <a:t>ն</a:t>
            </a:r>
            <a:r>
              <a:rPr lang="en-GB" sz="1200" b="1" dirty="0">
                <a:solidFill>
                  <a:srgbClr val="4472C4"/>
                </a:solidFill>
              </a:rPr>
              <a:t> </a:t>
            </a:r>
            <a:r>
              <a:rPr lang="hy-AM" sz="1350" dirty="0"/>
              <a:t>ն</a:t>
            </a:r>
            <a:r>
              <a:rPr lang="en-GB" sz="1350" dirty="0"/>
              <a:t>ա</a:t>
            </a:r>
            <a:r>
              <a:rPr lang="hy-AM" sz="1350" dirty="0"/>
              <a:t>խ</a:t>
            </a:r>
            <a:r>
              <a:rPr lang="en-GB" sz="1350" dirty="0"/>
              <a:t>ա</a:t>
            </a:r>
            <a:r>
              <a:rPr lang="hy-AM" sz="1350" dirty="0"/>
              <a:t>ձ</a:t>
            </a:r>
            <a:r>
              <a:rPr lang="en-GB" sz="1350" dirty="0"/>
              <a:t>ե</a:t>
            </a:r>
            <a:r>
              <a:rPr lang="hy-AM" sz="1350" dirty="0"/>
              <a:t>ռ</a:t>
            </a:r>
            <a:r>
              <a:rPr lang="en-GB" sz="1350" dirty="0"/>
              <a:t>ն</a:t>
            </a:r>
            <a:r>
              <a:rPr lang="hy-AM" sz="1350" dirty="0"/>
              <a:t>ո</a:t>
            </a:r>
            <a:r>
              <a:rPr lang="en-GB" sz="1350" dirty="0"/>
              <a:t>ւ</a:t>
            </a:r>
            <a:r>
              <a:rPr lang="hy-AM" sz="1350" dirty="0"/>
              <a:t>թ</a:t>
            </a:r>
            <a:r>
              <a:rPr lang="en-GB" sz="1350" dirty="0"/>
              <a:t>յ</a:t>
            </a:r>
            <a:r>
              <a:rPr lang="hy-AM" sz="1350" dirty="0"/>
              <a:t>ո</a:t>
            </a:r>
            <a:r>
              <a:rPr lang="en-GB" sz="1350" dirty="0"/>
              <a:t>ւ</a:t>
            </a:r>
            <a:r>
              <a:rPr lang="hy-AM" sz="1350" dirty="0"/>
              <a:t>ն</a:t>
            </a:r>
            <a:r>
              <a:rPr lang="en-GB" sz="1350" dirty="0"/>
              <a:t>ն</a:t>
            </a:r>
            <a:r>
              <a:rPr lang="hy-AM" sz="1350" dirty="0"/>
              <a:t>ե</a:t>
            </a:r>
            <a:r>
              <a:rPr lang="en-GB" sz="1350" dirty="0"/>
              <a:t>ր</a:t>
            </a:r>
            <a:r>
              <a:rPr lang="hy-AM" sz="1350" dirty="0"/>
              <a:t>ի</a:t>
            </a:r>
            <a:r>
              <a:rPr lang="en-GB" sz="1350" dirty="0"/>
              <a:t> </a:t>
            </a:r>
            <a:r>
              <a:rPr lang="hy-AM" sz="1350" dirty="0"/>
              <a:t>հ</a:t>
            </a:r>
            <a:r>
              <a:rPr lang="en-GB" sz="1350" dirty="0"/>
              <a:t>ա</a:t>
            </a:r>
            <a:r>
              <a:rPr lang="hy-AM" sz="1350" dirty="0"/>
              <a:t>մ</a:t>
            </a:r>
            <a:r>
              <a:rPr lang="en-GB" sz="1350" dirty="0"/>
              <a:t>ա</a:t>
            </a:r>
            <a:r>
              <a:rPr lang="hy-AM" sz="1350" dirty="0"/>
              <a:t>ր</a:t>
            </a:r>
            <a:r>
              <a:rPr lang="en-GB" sz="1350" dirty="0"/>
              <a:t> </a:t>
            </a:r>
          </a:p>
        </p:txBody>
      </p:sp>
      <p:sp>
        <p:nvSpPr>
          <p:cNvPr id="57" name="Inhaltsplatzhalter 2">
            <a:extLst>
              <a:ext uri="{FF2B5EF4-FFF2-40B4-BE49-F238E27FC236}">
                <a16:creationId xmlns:a16="http://schemas.microsoft.com/office/drawing/2014/main" id="{28F761F2-B3A0-43CA-9138-24679973F3DA}"/>
              </a:ext>
            </a:extLst>
          </p:cNvPr>
          <p:cNvSpPr>
            <a:spLocks noGrp="1"/>
          </p:cNvSpPr>
          <p:nvPr/>
        </p:nvSpPr>
        <p:spPr>
          <a:xfrm>
            <a:off x="1524965" y="1772014"/>
            <a:ext cx="2691114" cy="274536"/>
          </a:xfrm>
          <a:prstGeom prst="rect">
            <a:avLst/>
          </a:prstGeom>
          <a:noFill/>
          <a:ln>
            <a:noFill/>
          </a:ln>
        </p:spPr>
        <p:txBody>
          <a:bodyPr vert="horz" lIns="68580" tIns="34290" rIns="68580" bIns="34290" rtlCol="0" anchor="ctr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prstClr val="black"/>
              </a:buClr>
              <a:buNone/>
            </a:pPr>
            <a:r>
              <a:rPr lang="hy-AM" altLang="de-DE" sz="1350" b="1" dirty="0">
                <a:solidFill>
                  <a:srgbClr val="4472C4"/>
                </a:solidFill>
                <a:latin typeface="Calibri" panose="020F0502020204030204"/>
              </a:rPr>
              <a:t>Մ</a:t>
            </a:r>
            <a:r>
              <a:rPr lang="en-US" altLang="de-DE" sz="1350" b="1" dirty="0">
                <a:solidFill>
                  <a:srgbClr val="4472C4"/>
                </a:solidFill>
                <a:latin typeface="Calibri" panose="020F0502020204030204"/>
              </a:rPr>
              <a:t>ո</a:t>
            </a:r>
            <a:r>
              <a:rPr lang="hy-AM" altLang="de-DE" sz="1350" b="1" dirty="0">
                <a:solidFill>
                  <a:srgbClr val="4472C4"/>
                </a:solidFill>
                <a:latin typeface="Calibri" panose="020F0502020204030204"/>
              </a:rPr>
              <a:t>դ</a:t>
            </a:r>
            <a:r>
              <a:rPr lang="en-US" altLang="de-DE" sz="1350" b="1" dirty="0">
                <a:solidFill>
                  <a:srgbClr val="4472C4"/>
                </a:solidFill>
                <a:latin typeface="Calibri" panose="020F0502020204030204"/>
              </a:rPr>
              <a:t>ո</a:t>
            </a:r>
            <a:r>
              <a:rPr lang="hy-AM" altLang="de-DE" sz="1350" b="1" dirty="0">
                <a:solidFill>
                  <a:srgbClr val="4472C4"/>
                </a:solidFill>
                <a:latin typeface="Calibri" panose="020F0502020204030204"/>
              </a:rPr>
              <a:t>ւ</a:t>
            </a:r>
            <a:r>
              <a:rPr lang="en-US" altLang="de-DE" sz="1350" b="1" dirty="0">
                <a:solidFill>
                  <a:srgbClr val="4472C4"/>
                </a:solidFill>
                <a:latin typeface="Calibri" panose="020F0502020204030204"/>
              </a:rPr>
              <a:t>լ</a:t>
            </a:r>
            <a:r>
              <a:rPr lang="hy-AM" altLang="de-DE" sz="1350" b="1" dirty="0">
                <a:solidFill>
                  <a:srgbClr val="4472C4"/>
                </a:solidFill>
                <a:latin typeface="Calibri" panose="020F0502020204030204"/>
              </a:rPr>
              <a:t>ը</a:t>
            </a:r>
            <a:r>
              <a:rPr lang="en-US" altLang="de-DE" sz="1350" b="1" dirty="0">
                <a:solidFill>
                  <a:srgbClr val="4472C4"/>
                </a:solidFill>
                <a:latin typeface="Calibri" panose="020F0502020204030204"/>
              </a:rPr>
              <a:t> </a:t>
            </a:r>
            <a:r>
              <a:rPr lang="hy-AM" altLang="de-DE" sz="1350" b="1" dirty="0">
                <a:solidFill>
                  <a:srgbClr val="4472C4"/>
                </a:solidFill>
                <a:latin typeface="Calibri" panose="020F0502020204030204"/>
              </a:rPr>
              <a:t>ն</a:t>
            </a:r>
            <a:r>
              <a:rPr lang="en-US" altLang="de-DE" sz="1350" b="1" dirty="0">
                <a:solidFill>
                  <a:srgbClr val="4472C4"/>
                </a:solidFill>
                <a:latin typeface="Calibri" panose="020F0502020204030204"/>
              </a:rPr>
              <a:t>ե</a:t>
            </a:r>
            <a:r>
              <a:rPr lang="hy-AM" altLang="de-DE" sz="1350" b="1" dirty="0">
                <a:solidFill>
                  <a:srgbClr val="4472C4"/>
                </a:solidFill>
                <a:latin typeface="Calibri" panose="020F0502020204030204"/>
              </a:rPr>
              <a:t>ր</a:t>
            </a:r>
            <a:r>
              <a:rPr lang="en-US" altLang="de-DE" sz="1350" b="1" dirty="0">
                <a:solidFill>
                  <a:srgbClr val="4472C4"/>
                </a:solidFill>
                <a:latin typeface="Calibri" panose="020F0502020204030204"/>
              </a:rPr>
              <a:t>ա</a:t>
            </a:r>
            <a:r>
              <a:rPr lang="hy-AM" altLang="de-DE" sz="1350" b="1" dirty="0">
                <a:solidFill>
                  <a:srgbClr val="4472C4"/>
                </a:solidFill>
                <a:latin typeface="Calibri" panose="020F0502020204030204"/>
              </a:rPr>
              <a:t>ռ</a:t>
            </a:r>
            <a:r>
              <a:rPr lang="en-US" altLang="de-DE" sz="1350" b="1" dirty="0">
                <a:solidFill>
                  <a:srgbClr val="4472C4"/>
                </a:solidFill>
                <a:latin typeface="Calibri" panose="020F0502020204030204"/>
              </a:rPr>
              <a:t>ո</a:t>
            </a:r>
            <a:r>
              <a:rPr lang="hy-AM" altLang="de-DE" sz="1350" b="1" dirty="0">
                <a:solidFill>
                  <a:srgbClr val="4472C4"/>
                </a:solidFill>
                <a:latin typeface="Calibri" panose="020F0502020204030204"/>
              </a:rPr>
              <a:t>ւ</a:t>
            </a:r>
            <a:r>
              <a:rPr lang="en-US" altLang="de-DE" sz="1350" b="1" dirty="0">
                <a:solidFill>
                  <a:srgbClr val="4472C4"/>
                </a:solidFill>
                <a:latin typeface="Calibri" panose="020F0502020204030204"/>
              </a:rPr>
              <a:t>մ </a:t>
            </a:r>
            <a:r>
              <a:rPr lang="hy-AM" altLang="de-DE" sz="1350" b="1" dirty="0">
                <a:solidFill>
                  <a:srgbClr val="4472C4"/>
                </a:solidFill>
                <a:latin typeface="Calibri" panose="020F0502020204030204"/>
              </a:rPr>
              <a:t>է</a:t>
            </a:r>
            <a:r>
              <a:rPr lang="en-GB" altLang="de-DE" sz="1350" b="1" dirty="0">
                <a:solidFill>
                  <a:srgbClr val="4472C4"/>
                </a:solidFill>
                <a:latin typeface="Calibri" panose="020F0502020204030204"/>
              </a:rPr>
              <a:t>՝</a:t>
            </a:r>
            <a:endParaRPr lang="de-DE" altLang="de-DE" sz="1350" b="1" dirty="0">
              <a:solidFill>
                <a:srgbClr val="4472C4"/>
              </a:solidFill>
              <a:latin typeface="Calibri" panose="020F0502020204030204"/>
            </a:endParaRPr>
          </a:p>
        </p:txBody>
      </p:sp>
      <p:sp>
        <p:nvSpPr>
          <p:cNvPr id="58" name="Inhaltsplatzhalter 2">
            <a:extLst>
              <a:ext uri="{FF2B5EF4-FFF2-40B4-BE49-F238E27FC236}">
                <a16:creationId xmlns:a16="http://schemas.microsoft.com/office/drawing/2014/main" id="{999B406B-3BE5-4FB8-8495-5AB8D2D4A37D}"/>
              </a:ext>
            </a:extLst>
          </p:cNvPr>
          <p:cNvSpPr>
            <a:spLocks noGrp="1"/>
          </p:cNvSpPr>
          <p:nvPr/>
        </p:nvSpPr>
        <p:spPr>
          <a:xfrm>
            <a:off x="4640906" y="1772014"/>
            <a:ext cx="2691114" cy="274536"/>
          </a:xfrm>
          <a:prstGeom prst="rect">
            <a:avLst/>
          </a:prstGeom>
          <a:noFill/>
          <a:ln>
            <a:noFill/>
          </a:ln>
        </p:spPr>
        <p:txBody>
          <a:bodyPr vert="horz" lIns="68580" tIns="34290" rIns="68580" bIns="34290" rtlCol="0" anchor="ctr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prstClr val="black"/>
              </a:buClr>
              <a:buNone/>
            </a:pPr>
            <a:r>
              <a:rPr lang="hy-AM" altLang="de-DE" sz="1350" b="1" dirty="0">
                <a:solidFill>
                  <a:srgbClr val="4472C4"/>
                </a:solidFill>
                <a:latin typeface="Calibri" panose="020F0502020204030204"/>
              </a:rPr>
              <a:t>Մ</a:t>
            </a:r>
            <a:r>
              <a:rPr lang="en-US" altLang="de-DE" sz="1350" b="1" dirty="0">
                <a:solidFill>
                  <a:srgbClr val="4472C4"/>
                </a:solidFill>
                <a:latin typeface="Calibri" panose="020F0502020204030204"/>
              </a:rPr>
              <a:t>ո</a:t>
            </a:r>
            <a:r>
              <a:rPr lang="hy-AM" altLang="de-DE" sz="1350" b="1" dirty="0">
                <a:solidFill>
                  <a:srgbClr val="4472C4"/>
                </a:solidFill>
                <a:latin typeface="Calibri" panose="020F0502020204030204"/>
              </a:rPr>
              <a:t>դ</a:t>
            </a:r>
            <a:r>
              <a:rPr lang="en-US" altLang="de-DE" sz="1350" b="1" dirty="0">
                <a:solidFill>
                  <a:srgbClr val="4472C4"/>
                </a:solidFill>
                <a:latin typeface="Calibri" panose="020F0502020204030204"/>
              </a:rPr>
              <a:t>ո</a:t>
            </a:r>
            <a:r>
              <a:rPr lang="hy-AM" altLang="de-DE" sz="1350" b="1" dirty="0">
                <a:solidFill>
                  <a:srgbClr val="4472C4"/>
                </a:solidFill>
                <a:latin typeface="Calibri" panose="020F0502020204030204"/>
              </a:rPr>
              <a:t>ւ</a:t>
            </a:r>
            <a:r>
              <a:rPr lang="en-US" altLang="de-DE" sz="1350" b="1" dirty="0">
                <a:solidFill>
                  <a:srgbClr val="4472C4"/>
                </a:solidFill>
                <a:latin typeface="Calibri" panose="020F0502020204030204"/>
              </a:rPr>
              <a:t>լ</a:t>
            </a:r>
            <a:r>
              <a:rPr lang="hy-AM" altLang="de-DE" sz="1350" b="1" dirty="0">
                <a:solidFill>
                  <a:srgbClr val="4472C4"/>
                </a:solidFill>
                <a:latin typeface="Calibri" panose="020F0502020204030204"/>
              </a:rPr>
              <a:t>ը</a:t>
            </a:r>
            <a:r>
              <a:rPr lang="en-US" altLang="de-DE" sz="1350" b="1" dirty="0">
                <a:solidFill>
                  <a:srgbClr val="4472C4"/>
                </a:solidFill>
                <a:latin typeface="Calibri" panose="020F0502020204030204"/>
              </a:rPr>
              <a:t> </a:t>
            </a:r>
            <a:r>
              <a:rPr lang="hy-AM" altLang="de-DE" sz="1350" b="1" dirty="0">
                <a:solidFill>
                  <a:srgbClr val="4472C4"/>
                </a:solidFill>
                <a:latin typeface="Calibri" panose="020F0502020204030204"/>
              </a:rPr>
              <a:t>չ</a:t>
            </a:r>
            <a:r>
              <a:rPr lang="en-US" altLang="de-DE" sz="1350" b="1" dirty="0">
                <a:solidFill>
                  <a:srgbClr val="4472C4"/>
                </a:solidFill>
                <a:latin typeface="Calibri" panose="020F0502020204030204"/>
              </a:rPr>
              <a:t>ի </a:t>
            </a:r>
            <a:r>
              <a:rPr lang="hy-AM" altLang="de-DE" sz="1350" b="1" dirty="0">
                <a:solidFill>
                  <a:srgbClr val="4472C4"/>
                </a:solidFill>
                <a:latin typeface="Calibri" panose="020F0502020204030204"/>
              </a:rPr>
              <a:t>ն</a:t>
            </a:r>
            <a:r>
              <a:rPr lang="en-US" altLang="de-DE" sz="1350" b="1" dirty="0">
                <a:solidFill>
                  <a:srgbClr val="4472C4"/>
                </a:solidFill>
                <a:latin typeface="Calibri" panose="020F0502020204030204"/>
              </a:rPr>
              <a:t>ե</a:t>
            </a:r>
            <a:r>
              <a:rPr lang="hy-AM" altLang="de-DE" sz="1350" b="1" dirty="0">
                <a:solidFill>
                  <a:srgbClr val="4472C4"/>
                </a:solidFill>
                <a:latin typeface="Calibri" panose="020F0502020204030204"/>
              </a:rPr>
              <a:t>ր</a:t>
            </a:r>
            <a:r>
              <a:rPr lang="en-US" altLang="de-DE" sz="1350" b="1" dirty="0">
                <a:solidFill>
                  <a:srgbClr val="4472C4"/>
                </a:solidFill>
                <a:latin typeface="Calibri" panose="020F0502020204030204"/>
              </a:rPr>
              <a:t>ա</a:t>
            </a:r>
            <a:r>
              <a:rPr lang="hy-AM" altLang="de-DE" sz="1350" b="1" dirty="0">
                <a:solidFill>
                  <a:srgbClr val="4472C4"/>
                </a:solidFill>
                <a:latin typeface="Calibri" panose="020F0502020204030204"/>
              </a:rPr>
              <a:t>ռ</a:t>
            </a:r>
            <a:r>
              <a:rPr lang="en-US" altLang="de-DE" sz="1350" b="1" dirty="0">
                <a:solidFill>
                  <a:srgbClr val="4472C4"/>
                </a:solidFill>
                <a:latin typeface="Calibri" panose="020F0502020204030204"/>
              </a:rPr>
              <a:t>ո</a:t>
            </a:r>
            <a:r>
              <a:rPr lang="hy-AM" altLang="de-DE" sz="1350" b="1" dirty="0">
                <a:solidFill>
                  <a:srgbClr val="4472C4"/>
                </a:solidFill>
                <a:latin typeface="Calibri" panose="020F0502020204030204"/>
              </a:rPr>
              <a:t>ւ</a:t>
            </a:r>
            <a:r>
              <a:rPr lang="en-US" altLang="de-DE" sz="1350" b="1" dirty="0">
                <a:solidFill>
                  <a:srgbClr val="4472C4"/>
                </a:solidFill>
                <a:latin typeface="Calibri" panose="020F0502020204030204"/>
              </a:rPr>
              <a:t>մ</a:t>
            </a:r>
            <a:r>
              <a:rPr lang="hy-AM" altLang="de-DE" sz="1350" b="1" dirty="0">
                <a:solidFill>
                  <a:srgbClr val="4472C4"/>
                </a:solidFill>
                <a:latin typeface="Calibri" panose="020F0502020204030204"/>
              </a:rPr>
              <a:t>՝</a:t>
            </a:r>
            <a:endParaRPr lang="de-DE" altLang="de-DE" sz="1350" b="1" dirty="0">
              <a:solidFill>
                <a:srgbClr val="4472C4"/>
              </a:solidFill>
              <a:latin typeface="Calibri" panose="020F0502020204030204"/>
            </a:endParaRPr>
          </a:p>
        </p:txBody>
      </p:sp>
      <p:sp>
        <p:nvSpPr>
          <p:cNvPr id="59" name="Inhaltsplatzhalter 2">
            <a:extLst>
              <a:ext uri="{FF2B5EF4-FFF2-40B4-BE49-F238E27FC236}">
                <a16:creationId xmlns:a16="http://schemas.microsoft.com/office/drawing/2014/main" id="{DC3D4CE2-42A3-4951-B384-8C4A06637237}"/>
              </a:ext>
            </a:extLst>
          </p:cNvPr>
          <p:cNvSpPr>
            <a:spLocks noGrp="1"/>
          </p:cNvSpPr>
          <p:nvPr/>
        </p:nvSpPr>
        <p:spPr>
          <a:xfrm>
            <a:off x="4640906" y="2150381"/>
            <a:ext cx="2691114" cy="2867025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chemeClr val="accent1"/>
            </a:solidFill>
          </a:ln>
        </p:spPr>
        <p:txBody>
          <a:bodyPr vert="horz" lIns="68580" tIns="34290" rIns="68580" bIns="3429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prstClr val="black"/>
              </a:buClr>
            </a:pPr>
            <a:r>
              <a:rPr lang="hy-AM" sz="1350" dirty="0">
                <a:solidFill>
                  <a:prstClr val="black"/>
                </a:solidFill>
                <a:latin typeface="Calibri" panose="020F0502020204030204"/>
              </a:rPr>
              <a:t>Ակտիվացնող մեթոդների</a:t>
            </a:r>
            <a:r>
              <a:rPr lang="en-GB" sz="135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hy-AM" sz="1350" dirty="0">
                <a:solidFill>
                  <a:prstClr val="black"/>
                </a:solidFill>
                <a:latin typeface="Calibri" panose="020F0502020204030204"/>
              </a:rPr>
              <a:t>և</a:t>
            </a:r>
            <a:r>
              <a:rPr lang="en-GB" sz="135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hy-AM" sz="1350" dirty="0">
                <a:solidFill>
                  <a:prstClr val="black"/>
                </a:solidFill>
                <a:latin typeface="Calibri" panose="020F0502020204030204"/>
              </a:rPr>
              <a:t>գ</a:t>
            </a:r>
            <a:r>
              <a:rPr lang="en-GB" sz="1350" dirty="0">
                <a:solidFill>
                  <a:prstClr val="black"/>
                </a:solidFill>
                <a:latin typeface="Calibri" panose="020F0502020204030204"/>
              </a:rPr>
              <a:t>ո</a:t>
            </a:r>
            <a:r>
              <a:rPr lang="hy-AM" sz="1350" dirty="0">
                <a:solidFill>
                  <a:prstClr val="black"/>
                </a:solidFill>
                <a:latin typeface="Calibri" panose="020F0502020204030204"/>
              </a:rPr>
              <a:t>ր</a:t>
            </a:r>
            <a:r>
              <a:rPr lang="en-GB" sz="1350" dirty="0">
                <a:solidFill>
                  <a:prstClr val="black"/>
                </a:solidFill>
                <a:latin typeface="Calibri" panose="020F0502020204030204"/>
              </a:rPr>
              <a:t>ծ</a:t>
            </a:r>
            <a:r>
              <a:rPr lang="hy-AM" sz="1350" dirty="0">
                <a:solidFill>
                  <a:prstClr val="black"/>
                </a:solidFill>
                <a:latin typeface="Calibri" panose="020F0502020204030204"/>
              </a:rPr>
              <a:t>ի</a:t>
            </a:r>
            <a:r>
              <a:rPr lang="en-GB" sz="1350" dirty="0">
                <a:solidFill>
                  <a:prstClr val="black"/>
                </a:solidFill>
                <a:latin typeface="Calibri" panose="020F0502020204030204"/>
              </a:rPr>
              <a:t>ք</a:t>
            </a:r>
            <a:r>
              <a:rPr lang="hy-AM" sz="1350" dirty="0">
                <a:solidFill>
                  <a:prstClr val="black"/>
                </a:solidFill>
                <a:latin typeface="Calibri" panose="020F0502020204030204"/>
              </a:rPr>
              <a:t>ն</a:t>
            </a:r>
            <a:r>
              <a:rPr lang="en-GB" sz="1350" dirty="0">
                <a:solidFill>
                  <a:prstClr val="black"/>
                </a:solidFill>
                <a:latin typeface="Calibri" panose="020F0502020204030204"/>
              </a:rPr>
              <a:t>ե</a:t>
            </a:r>
            <a:r>
              <a:rPr lang="hy-AM" sz="1350" dirty="0">
                <a:solidFill>
                  <a:prstClr val="black"/>
                </a:solidFill>
                <a:latin typeface="Calibri" panose="020F0502020204030204"/>
              </a:rPr>
              <a:t>ր</a:t>
            </a:r>
            <a:r>
              <a:rPr lang="en-GB" sz="1350" dirty="0">
                <a:solidFill>
                  <a:prstClr val="black"/>
                </a:solidFill>
                <a:latin typeface="Calibri" panose="020F0502020204030204"/>
              </a:rPr>
              <a:t>ի </a:t>
            </a:r>
            <a:r>
              <a:rPr lang="en-GB" sz="1400" b="1" dirty="0" err="1">
                <a:solidFill>
                  <a:srgbClr val="4472C4"/>
                </a:solidFill>
              </a:rPr>
              <a:t>սպ</a:t>
            </a:r>
            <a:r>
              <a:rPr lang="hy-AM" sz="1400" b="1" dirty="0">
                <a:solidFill>
                  <a:srgbClr val="4472C4"/>
                </a:solidFill>
              </a:rPr>
              <a:t>ա</a:t>
            </a:r>
            <a:r>
              <a:rPr lang="en-GB" sz="1400" b="1" dirty="0">
                <a:solidFill>
                  <a:srgbClr val="4472C4"/>
                </a:solidFill>
              </a:rPr>
              <a:t>ռ</a:t>
            </a:r>
            <a:r>
              <a:rPr lang="hy-AM" sz="1400" b="1" dirty="0">
                <a:solidFill>
                  <a:srgbClr val="4472C4"/>
                </a:solidFill>
              </a:rPr>
              <a:t>ի</a:t>
            </a:r>
            <a:r>
              <a:rPr lang="en-GB" sz="1400" b="1" dirty="0">
                <a:solidFill>
                  <a:srgbClr val="4472C4"/>
                </a:solidFill>
              </a:rPr>
              <a:t>չ </a:t>
            </a:r>
            <a:r>
              <a:rPr lang="hy-AM" sz="1400" b="1" dirty="0">
                <a:solidFill>
                  <a:srgbClr val="4472C4"/>
                </a:solidFill>
              </a:rPr>
              <a:t>և</a:t>
            </a:r>
            <a:r>
              <a:rPr lang="en-GB" sz="1400" b="1" dirty="0">
                <a:solidFill>
                  <a:srgbClr val="4472C4"/>
                </a:solidFill>
              </a:rPr>
              <a:t> </a:t>
            </a:r>
            <a:r>
              <a:rPr lang="hy-AM" sz="1400" b="1" dirty="0">
                <a:solidFill>
                  <a:srgbClr val="4472C4"/>
                </a:solidFill>
              </a:rPr>
              <a:t>ա</a:t>
            </a:r>
            <a:r>
              <a:rPr lang="en-GB" sz="1400" b="1" dirty="0">
                <a:solidFill>
                  <a:srgbClr val="4472C4"/>
                </a:solidFill>
              </a:rPr>
              <a:t>մ</a:t>
            </a:r>
            <a:r>
              <a:rPr lang="hy-AM" sz="1400" b="1" dirty="0">
                <a:solidFill>
                  <a:srgbClr val="4472C4"/>
                </a:solidFill>
              </a:rPr>
              <a:t>բ</a:t>
            </a:r>
            <a:r>
              <a:rPr lang="en-GB" sz="1400" b="1" dirty="0">
                <a:solidFill>
                  <a:srgbClr val="4472C4"/>
                </a:solidFill>
              </a:rPr>
              <a:t>ո</a:t>
            </a:r>
            <a:r>
              <a:rPr lang="hy-AM" sz="1400" b="1" dirty="0">
                <a:solidFill>
                  <a:srgbClr val="4472C4"/>
                </a:solidFill>
              </a:rPr>
              <a:t>ղ</a:t>
            </a:r>
            <a:r>
              <a:rPr lang="en-GB" sz="1400" b="1" dirty="0">
                <a:solidFill>
                  <a:srgbClr val="4472C4"/>
                </a:solidFill>
              </a:rPr>
              <a:t>ջ</a:t>
            </a:r>
            <a:r>
              <a:rPr lang="hy-AM" sz="1400" b="1" dirty="0">
                <a:solidFill>
                  <a:srgbClr val="4472C4"/>
                </a:solidFill>
              </a:rPr>
              <a:t>ա</a:t>
            </a:r>
            <a:r>
              <a:rPr lang="en-GB" sz="1400" b="1" dirty="0">
                <a:solidFill>
                  <a:srgbClr val="4472C4"/>
                </a:solidFill>
              </a:rPr>
              <a:t>կ</a:t>
            </a:r>
            <a:r>
              <a:rPr lang="hy-AM" sz="1400" b="1" dirty="0">
                <a:solidFill>
                  <a:srgbClr val="4472C4"/>
                </a:solidFill>
              </a:rPr>
              <a:t>ա</a:t>
            </a:r>
            <a:r>
              <a:rPr lang="en-GB" sz="1400" b="1" dirty="0">
                <a:solidFill>
                  <a:srgbClr val="4472C4"/>
                </a:solidFill>
              </a:rPr>
              <a:t>ն </a:t>
            </a:r>
            <a:r>
              <a:rPr lang="hy-AM" sz="1400" dirty="0">
                <a:solidFill>
                  <a:prstClr val="black"/>
                </a:solidFill>
              </a:rPr>
              <a:t>ց</a:t>
            </a:r>
            <a:r>
              <a:rPr lang="en-GB" sz="1400" dirty="0" err="1">
                <a:solidFill>
                  <a:prstClr val="black"/>
                </a:solidFill>
              </a:rPr>
              <a:t>անկ</a:t>
            </a:r>
            <a:r>
              <a:rPr lang="en-GB" sz="1400" dirty="0">
                <a:solidFill>
                  <a:prstClr val="black"/>
                </a:solidFill>
              </a:rPr>
              <a:t> </a:t>
            </a:r>
            <a:r>
              <a:rPr lang="en-GB" sz="1350" dirty="0">
                <a:solidFill>
                  <a:prstClr val="black"/>
                </a:solidFill>
                <a:latin typeface="Calibri" panose="020F0502020204030204"/>
              </a:rPr>
              <a:t> </a:t>
            </a:r>
          </a:p>
          <a:p>
            <a:pPr>
              <a:buClr>
                <a:prstClr val="black"/>
              </a:buClr>
            </a:pPr>
            <a:r>
              <a:rPr lang="hy-AM" sz="1350" b="1" dirty="0">
                <a:solidFill>
                  <a:srgbClr val="4472C4"/>
                </a:solidFill>
                <a:latin typeface="Calibri" panose="020F0502020204030204"/>
              </a:rPr>
              <a:t>Գ</a:t>
            </a:r>
            <a:r>
              <a:rPr lang="en-GB" sz="1350" b="1" dirty="0">
                <a:solidFill>
                  <a:srgbClr val="4472C4"/>
                </a:solidFill>
                <a:latin typeface="Calibri" panose="020F0502020204030204"/>
              </a:rPr>
              <a:t>ի</a:t>
            </a:r>
            <a:r>
              <a:rPr lang="hy-AM" sz="1350" b="1" dirty="0">
                <a:solidFill>
                  <a:srgbClr val="4472C4"/>
                </a:solidFill>
                <a:latin typeface="Calibri" panose="020F0502020204030204"/>
              </a:rPr>
              <a:t>տ</a:t>
            </a:r>
            <a:r>
              <a:rPr lang="en-GB" sz="1350" b="1" dirty="0">
                <a:solidFill>
                  <a:srgbClr val="4472C4"/>
                </a:solidFill>
                <a:latin typeface="Calibri" panose="020F0502020204030204"/>
              </a:rPr>
              <a:t>ա</a:t>
            </a:r>
            <a:r>
              <a:rPr lang="hy-AM" sz="1350" b="1" dirty="0">
                <a:solidFill>
                  <a:srgbClr val="4472C4"/>
                </a:solidFill>
                <a:latin typeface="Calibri" panose="020F0502020204030204"/>
              </a:rPr>
              <a:t>կ</a:t>
            </a:r>
            <a:r>
              <a:rPr lang="en-GB" sz="1350" b="1" dirty="0">
                <a:solidFill>
                  <a:srgbClr val="4472C4"/>
                </a:solidFill>
                <a:latin typeface="Calibri" panose="020F0502020204030204"/>
              </a:rPr>
              <a:t>ա</a:t>
            </a:r>
            <a:r>
              <a:rPr lang="hy-AM" sz="1350" b="1" dirty="0">
                <a:solidFill>
                  <a:srgbClr val="4472C4"/>
                </a:solidFill>
                <a:latin typeface="Calibri" panose="020F0502020204030204"/>
              </a:rPr>
              <a:t>ն</a:t>
            </a:r>
            <a:r>
              <a:rPr lang="en-GB" sz="1350" b="1" dirty="0">
                <a:solidFill>
                  <a:srgbClr val="4472C4"/>
                </a:solidFill>
                <a:latin typeface="Calibri" panose="020F0502020204030204"/>
              </a:rPr>
              <a:t> </a:t>
            </a:r>
            <a:r>
              <a:rPr lang="hy-AM" sz="1350" b="1" dirty="0">
                <a:solidFill>
                  <a:srgbClr val="4472C4"/>
                </a:solidFill>
                <a:latin typeface="Calibri" panose="020F0502020204030204"/>
              </a:rPr>
              <a:t>ո</a:t>
            </a:r>
            <a:r>
              <a:rPr lang="en-GB" sz="1350" b="1" dirty="0">
                <a:solidFill>
                  <a:srgbClr val="4472C4"/>
                </a:solidFill>
                <a:latin typeface="Calibri" panose="020F0502020204030204"/>
              </a:rPr>
              <a:t>ւ</a:t>
            </a:r>
            <a:r>
              <a:rPr lang="hy-AM" sz="1350" b="1" dirty="0">
                <a:solidFill>
                  <a:srgbClr val="4472C4"/>
                </a:solidFill>
                <a:latin typeface="Calibri" panose="020F0502020204030204"/>
              </a:rPr>
              <a:t>ս</a:t>
            </a:r>
            <a:r>
              <a:rPr lang="en-GB" sz="1350" b="1" dirty="0">
                <a:solidFill>
                  <a:srgbClr val="4472C4"/>
                </a:solidFill>
                <a:latin typeface="Calibri" panose="020F0502020204030204"/>
              </a:rPr>
              <a:t>ո</a:t>
            </a:r>
            <a:r>
              <a:rPr lang="hy-AM" sz="1350" b="1" dirty="0">
                <a:solidFill>
                  <a:srgbClr val="4472C4"/>
                </a:solidFill>
                <a:latin typeface="Calibri" panose="020F0502020204030204"/>
              </a:rPr>
              <a:t>ւ</a:t>
            </a:r>
            <a:r>
              <a:rPr lang="en-GB" sz="1350" b="1" dirty="0">
                <a:solidFill>
                  <a:srgbClr val="4472C4"/>
                </a:solidFill>
                <a:latin typeface="Calibri" panose="020F0502020204030204"/>
              </a:rPr>
              <a:t>մ</a:t>
            </a:r>
            <a:r>
              <a:rPr lang="hy-AM" sz="1350" b="1" dirty="0">
                <a:solidFill>
                  <a:srgbClr val="4472C4"/>
                </a:solidFill>
                <a:latin typeface="Calibri" panose="020F0502020204030204"/>
              </a:rPr>
              <a:t>ն</a:t>
            </a:r>
            <a:r>
              <a:rPr lang="en-GB" sz="1350" b="1" dirty="0">
                <a:solidFill>
                  <a:srgbClr val="4472C4"/>
                </a:solidFill>
                <a:latin typeface="Calibri" panose="020F0502020204030204"/>
              </a:rPr>
              <a:t>ա</a:t>
            </a:r>
            <a:r>
              <a:rPr lang="hy-AM" sz="1350" b="1" dirty="0">
                <a:solidFill>
                  <a:srgbClr val="4472C4"/>
                </a:solidFill>
                <a:latin typeface="Calibri" panose="020F0502020204030204"/>
              </a:rPr>
              <a:t>ս</a:t>
            </a:r>
            <a:r>
              <a:rPr lang="en-GB" sz="1350" b="1" dirty="0">
                <a:solidFill>
                  <a:srgbClr val="4472C4"/>
                </a:solidFill>
                <a:latin typeface="Calibri" panose="020F0502020204030204"/>
              </a:rPr>
              <a:t>ի</a:t>
            </a:r>
            <a:r>
              <a:rPr lang="hy-AM" sz="1350" b="1" dirty="0">
                <a:solidFill>
                  <a:srgbClr val="4472C4"/>
                </a:solidFill>
                <a:latin typeface="Calibri" panose="020F0502020204030204"/>
              </a:rPr>
              <a:t>ր</a:t>
            </a:r>
            <a:r>
              <a:rPr lang="en-GB" sz="1350" b="1" dirty="0">
                <a:solidFill>
                  <a:srgbClr val="4472C4"/>
                </a:solidFill>
                <a:latin typeface="Calibri" panose="020F0502020204030204"/>
              </a:rPr>
              <a:t>ո</a:t>
            </a:r>
            <a:r>
              <a:rPr lang="hy-AM" sz="1350" b="1" dirty="0">
                <a:solidFill>
                  <a:srgbClr val="4472C4"/>
                </a:solidFill>
                <a:latin typeface="Calibri" panose="020F0502020204030204"/>
              </a:rPr>
              <a:t>ւ</a:t>
            </a:r>
            <a:r>
              <a:rPr lang="en-GB" sz="1350" b="1" dirty="0">
                <a:solidFill>
                  <a:srgbClr val="4472C4"/>
                </a:solidFill>
                <a:latin typeface="Calibri" panose="020F0502020204030204"/>
              </a:rPr>
              <a:t>թ</a:t>
            </a:r>
            <a:r>
              <a:rPr lang="hy-AM" sz="1350" b="1" dirty="0">
                <a:solidFill>
                  <a:srgbClr val="4472C4"/>
                </a:solidFill>
                <a:latin typeface="Calibri" panose="020F0502020204030204"/>
              </a:rPr>
              <a:t>յ</a:t>
            </a:r>
            <a:r>
              <a:rPr lang="en-GB" sz="1350" b="1" dirty="0">
                <a:solidFill>
                  <a:srgbClr val="4472C4"/>
                </a:solidFill>
                <a:latin typeface="Calibri" panose="020F0502020204030204"/>
              </a:rPr>
              <a:t>ո</a:t>
            </a:r>
            <a:r>
              <a:rPr lang="hy-AM" sz="1350" b="1" dirty="0">
                <a:solidFill>
                  <a:srgbClr val="4472C4"/>
                </a:solidFill>
                <a:latin typeface="Calibri" panose="020F0502020204030204"/>
              </a:rPr>
              <a:t>ւ</a:t>
            </a:r>
            <a:r>
              <a:rPr lang="en-GB" sz="1350" b="1" dirty="0">
                <a:solidFill>
                  <a:srgbClr val="4472C4"/>
                </a:solidFill>
                <a:latin typeface="Calibri" panose="020F0502020204030204"/>
              </a:rPr>
              <a:t>ն</a:t>
            </a:r>
            <a:r>
              <a:rPr lang="en-GB" sz="1350" dirty="0">
                <a:solidFill>
                  <a:srgbClr val="4472C4"/>
                </a:solidFill>
                <a:latin typeface="Calibri" panose="020F0502020204030204"/>
              </a:rPr>
              <a:t>, </a:t>
            </a:r>
            <a:r>
              <a:rPr lang="en-GB" sz="1350" dirty="0" err="1">
                <a:solidFill>
                  <a:prstClr val="black"/>
                </a:solidFill>
                <a:latin typeface="Calibri" panose="020F0502020204030204"/>
              </a:rPr>
              <a:t>որն</a:t>
            </a:r>
            <a:r>
              <a:rPr lang="en-GB" sz="135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GB" sz="1350" dirty="0" err="1">
                <a:solidFill>
                  <a:prstClr val="black"/>
                </a:solidFill>
                <a:latin typeface="Calibri" panose="020F0502020204030204"/>
              </a:rPr>
              <a:t>առանձնացնում</a:t>
            </a:r>
            <a:r>
              <a:rPr lang="en-GB" sz="1350" dirty="0">
                <a:solidFill>
                  <a:prstClr val="black"/>
                </a:solidFill>
                <a:latin typeface="Calibri" panose="020F0502020204030204"/>
              </a:rPr>
              <a:t> է </a:t>
            </a:r>
            <a:r>
              <a:rPr lang="hy-AM" sz="1350" dirty="0">
                <a:solidFill>
                  <a:prstClr val="black"/>
                </a:solidFill>
                <a:latin typeface="Calibri" panose="020F0502020204030204"/>
              </a:rPr>
              <a:t>վ</a:t>
            </a:r>
            <a:r>
              <a:rPr lang="en-GB" sz="1350" dirty="0">
                <a:solidFill>
                  <a:prstClr val="black"/>
                </a:solidFill>
                <a:latin typeface="Calibri" panose="020F0502020204030204"/>
              </a:rPr>
              <a:t>ե</a:t>
            </a:r>
            <a:r>
              <a:rPr lang="hy-AM" sz="1350" dirty="0">
                <a:solidFill>
                  <a:prstClr val="black"/>
                </a:solidFill>
                <a:latin typeface="Calibri" panose="020F0502020204030204"/>
              </a:rPr>
              <a:t>ր</a:t>
            </a:r>
            <a:r>
              <a:rPr lang="en-GB" sz="1350" dirty="0">
                <a:solidFill>
                  <a:prstClr val="black"/>
                </a:solidFill>
                <a:latin typeface="Calibri" panose="020F0502020204030204"/>
              </a:rPr>
              <a:t>ա</a:t>
            </a:r>
            <a:r>
              <a:rPr lang="hy-AM" sz="1350" dirty="0">
                <a:solidFill>
                  <a:prstClr val="black"/>
                </a:solidFill>
                <a:latin typeface="Calibri" panose="020F0502020204030204"/>
              </a:rPr>
              <a:t>պ</a:t>
            </a:r>
            <a:r>
              <a:rPr lang="en-GB" sz="1350" dirty="0">
                <a:solidFill>
                  <a:prstClr val="black"/>
                </a:solidFill>
                <a:latin typeface="Calibri" panose="020F0502020204030204"/>
              </a:rPr>
              <a:t>ա</a:t>
            </a:r>
            <a:r>
              <a:rPr lang="hy-AM" sz="1350" dirty="0">
                <a:solidFill>
                  <a:prstClr val="black"/>
                </a:solidFill>
                <a:latin typeface="Calibri" panose="020F0502020204030204"/>
              </a:rPr>
              <a:t>տ</a:t>
            </a:r>
            <a:r>
              <a:rPr lang="en-GB" sz="1350" dirty="0">
                <a:solidFill>
                  <a:prstClr val="black"/>
                </a:solidFill>
                <a:latin typeface="Calibri" panose="020F0502020204030204"/>
              </a:rPr>
              <a:t>ր</a:t>
            </a:r>
            <a:r>
              <a:rPr lang="hy-AM" sz="1350" dirty="0">
                <a:solidFill>
                  <a:prstClr val="black"/>
                </a:solidFill>
                <a:latin typeface="Calibri" panose="020F0502020204030204"/>
              </a:rPr>
              <a:t>ա</a:t>
            </a:r>
            <a:r>
              <a:rPr lang="en-GB" sz="1350" dirty="0">
                <a:solidFill>
                  <a:prstClr val="black"/>
                </a:solidFill>
                <a:latin typeface="Calibri" panose="020F0502020204030204"/>
              </a:rPr>
              <a:t>ս</a:t>
            </a:r>
            <a:r>
              <a:rPr lang="hy-AM" sz="1350" dirty="0">
                <a:solidFill>
                  <a:prstClr val="black"/>
                </a:solidFill>
                <a:latin typeface="Calibri" panose="020F0502020204030204"/>
              </a:rPr>
              <a:t>տ</a:t>
            </a:r>
            <a:r>
              <a:rPr lang="en-GB" sz="1350" dirty="0">
                <a:solidFill>
                  <a:prstClr val="black"/>
                </a:solidFill>
                <a:latin typeface="Calibri" panose="020F0502020204030204"/>
              </a:rPr>
              <a:t>մ</a:t>
            </a:r>
            <a:r>
              <a:rPr lang="hy-AM" sz="1350" dirty="0">
                <a:solidFill>
                  <a:prstClr val="black"/>
                </a:solidFill>
                <a:latin typeface="Calibri" panose="020F0502020204030204"/>
              </a:rPr>
              <a:t>ա</a:t>
            </a:r>
            <a:r>
              <a:rPr lang="en-GB" sz="1350" dirty="0">
                <a:solidFill>
                  <a:prstClr val="black"/>
                </a:solidFill>
                <a:latin typeface="Calibri" panose="020F0502020204030204"/>
              </a:rPr>
              <a:t>ն </a:t>
            </a:r>
            <a:r>
              <a:rPr lang="hy-AM" sz="1350" dirty="0">
                <a:solidFill>
                  <a:prstClr val="black"/>
                </a:solidFill>
                <a:latin typeface="Calibri" panose="020F0502020204030204"/>
              </a:rPr>
              <a:t>ն</a:t>
            </a:r>
            <a:r>
              <a:rPr lang="en-GB" sz="1350" dirty="0">
                <a:solidFill>
                  <a:prstClr val="black"/>
                </a:solidFill>
                <a:latin typeface="Calibri" panose="020F0502020204030204"/>
              </a:rPr>
              <a:t>յ</a:t>
            </a:r>
            <a:r>
              <a:rPr lang="hy-AM" sz="1350" dirty="0">
                <a:solidFill>
                  <a:prstClr val="black"/>
                </a:solidFill>
                <a:latin typeface="Calibri" panose="020F0502020204030204"/>
              </a:rPr>
              <a:t>ո</a:t>
            </a:r>
            <a:r>
              <a:rPr lang="en-GB" sz="1350" dirty="0">
                <a:solidFill>
                  <a:prstClr val="black"/>
                </a:solidFill>
                <a:latin typeface="Calibri" panose="020F0502020204030204"/>
              </a:rPr>
              <a:t>ւ</a:t>
            </a:r>
            <a:r>
              <a:rPr lang="hy-AM" sz="1350" dirty="0">
                <a:solidFill>
                  <a:prstClr val="black"/>
                </a:solidFill>
                <a:latin typeface="Calibri" panose="020F0502020204030204"/>
              </a:rPr>
              <a:t>թ</a:t>
            </a:r>
            <a:r>
              <a:rPr lang="en-GB" sz="1350" dirty="0">
                <a:solidFill>
                  <a:prstClr val="black"/>
                </a:solidFill>
                <a:latin typeface="Calibri" panose="020F0502020204030204"/>
              </a:rPr>
              <a:t>ի </a:t>
            </a:r>
            <a:r>
              <a:rPr lang="hy-AM" sz="1350" dirty="0">
                <a:solidFill>
                  <a:prstClr val="black"/>
                </a:solidFill>
                <a:latin typeface="Calibri" panose="020F0502020204030204"/>
              </a:rPr>
              <a:t>հ</a:t>
            </a:r>
            <a:r>
              <a:rPr lang="en-GB" sz="1350" dirty="0">
                <a:solidFill>
                  <a:prstClr val="black"/>
                </a:solidFill>
                <a:latin typeface="Calibri" panose="020F0502020204030204"/>
              </a:rPr>
              <a:t>ա</a:t>
            </a:r>
            <a:r>
              <a:rPr lang="hy-AM" sz="1350" dirty="0">
                <a:solidFill>
                  <a:prstClr val="black"/>
                </a:solidFill>
                <a:latin typeface="Calibri" panose="020F0502020204030204"/>
              </a:rPr>
              <a:t>ղ</a:t>
            </a:r>
            <a:r>
              <a:rPr lang="en-GB" sz="1350" dirty="0" err="1">
                <a:solidFill>
                  <a:prstClr val="black"/>
                </a:solidFill>
                <a:latin typeface="Calibri" panose="020F0502020204030204"/>
              </a:rPr>
              <a:t>որդման</a:t>
            </a:r>
            <a:r>
              <a:rPr lang="en-GB" sz="1350" dirty="0">
                <a:solidFill>
                  <a:prstClr val="black"/>
                </a:solidFill>
                <a:latin typeface="Calibri" panose="020F0502020204030204"/>
              </a:rPr>
              <a:t> «</a:t>
            </a:r>
            <a:r>
              <a:rPr lang="hy-AM" sz="1350" dirty="0">
                <a:solidFill>
                  <a:prstClr val="black"/>
                </a:solidFill>
                <a:latin typeface="Calibri" panose="020F0502020204030204"/>
              </a:rPr>
              <a:t>լ</a:t>
            </a:r>
            <a:r>
              <a:rPr lang="en-GB" sz="1350" dirty="0">
                <a:solidFill>
                  <a:prstClr val="black"/>
                </a:solidFill>
                <a:latin typeface="Calibri" panose="020F0502020204030204"/>
              </a:rPr>
              <a:t>ա</a:t>
            </a:r>
            <a:r>
              <a:rPr lang="hy-AM" sz="1350" dirty="0">
                <a:solidFill>
                  <a:prstClr val="black"/>
                </a:solidFill>
                <a:latin typeface="Calibri" panose="020F0502020204030204"/>
              </a:rPr>
              <a:t>վ</a:t>
            </a:r>
            <a:r>
              <a:rPr lang="en-GB" sz="1350" dirty="0">
                <a:solidFill>
                  <a:prstClr val="black"/>
                </a:solidFill>
                <a:latin typeface="Calibri" panose="020F0502020204030204"/>
              </a:rPr>
              <a:t>ա</a:t>
            </a:r>
            <a:r>
              <a:rPr lang="hy-AM" sz="1350" dirty="0">
                <a:solidFill>
                  <a:prstClr val="black"/>
                </a:solidFill>
                <a:latin typeface="Calibri" panose="020F0502020204030204"/>
              </a:rPr>
              <a:t>գ</a:t>
            </a:r>
            <a:r>
              <a:rPr lang="en-GB" sz="1350" dirty="0">
                <a:solidFill>
                  <a:prstClr val="black"/>
                </a:solidFill>
                <a:latin typeface="Calibri" panose="020F0502020204030204"/>
              </a:rPr>
              <a:t>ո</a:t>
            </a:r>
            <a:r>
              <a:rPr lang="hy-AM" sz="1350" dirty="0">
                <a:solidFill>
                  <a:prstClr val="black"/>
                </a:solidFill>
                <a:latin typeface="Calibri" panose="020F0502020204030204"/>
              </a:rPr>
              <a:t>ւ</a:t>
            </a:r>
            <a:r>
              <a:rPr lang="en-GB" sz="1350" dirty="0">
                <a:solidFill>
                  <a:prstClr val="black"/>
                </a:solidFill>
                <a:latin typeface="Calibri" panose="020F0502020204030204"/>
              </a:rPr>
              <a:t>յ</a:t>
            </a:r>
            <a:r>
              <a:rPr lang="hy-AM" sz="1350" dirty="0">
                <a:solidFill>
                  <a:prstClr val="black"/>
                </a:solidFill>
                <a:latin typeface="Calibri" panose="020F0502020204030204"/>
              </a:rPr>
              <a:t>ն</a:t>
            </a:r>
            <a:r>
              <a:rPr lang="en-GB" sz="1350" dirty="0">
                <a:solidFill>
                  <a:prstClr val="black"/>
                </a:solidFill>
                <a:latin typeface="Calibri" panose="020F0502020204030204"/>
              </a:rPr>
              <a:t>» </a:t>
            </a:r>
            <a:r>
              <a:rPr lang="hy-AM" sz="1350" dirty="0">
                <a:solidFill>
                  <a:prstClr val="black"/>
                </a:solidFill>
                <a:latin typeface="Calibri" panose="020F0502020204030204"/>
              </a:rPr>
              <a:t>մ</a:t>
            </a:r>
            <a:r>
              <a:rPr lang="en-GB" sz="1350" dirty="0">
                <a:solidFill>
                  <a:prstClr val="black"/>
                </a:solidFill>
                <a:latin typeface="Calibri" panose="020F0502020204030204"/>
              </a:rPr>
              <a:t>ե</a:t>
            </a:r>
            <a:r>
              <a:rPr lang="hy-AM" sz="1350" dirty="0">
                <a:solidFill>
                  <a:prstClr val="black"/>
                </a:solidFill>
                <a:latin typeface="Calibri" panose="020F0502020204030204"/>
              </a:rPr>
              <a:t>թ</a:t>
            </a:r>
            <a:r>
              <a:rPr lang="en-GB" sz="1350" dirty="0">
                <a:solidFill>
                  <a:prstClr val="black"/>
                </a:solidFill>
                <a:latin typeface="Calibri" panose="020F0502020204030204"/>
              </a:rPr>
              <a:t>ո</a:t>
            </a:r>
            <a:r>
              <a:rPr lang="hy-AM" sz="1350" dirty="0">
                <a:solidFill>
                  <a:prstClr val="black"/>
                </a:solidFill>
                <a:latin typeface="Calibri" panose="020F0502020204030204"/>
              </a:rPr>
              <a:t>դ</a:t>
            </a:r>
            <a:r>
              <a:rPr lang="en-GB" sz="1350" dirty="0">
                <a:solidFill>
                  <a:prstClr val="black"/>
                </a:solidFill>
                <a:latin typeface="Calibri" panose="020F0502020204030204"/>
              </a:rPr>
              <a:t>ը  </a:t>
            </a:r>
          </a:p>
          <a:p>
            <a:pPr>
              <a:buClr>
                <a:prstClr val="black"/>
              </a:buClr>
            </a:pPr>
            <a:r>
              <a:rPr lang="hy-AM" sz="1400" b="1" dirty="0">
                <a:solidFill>
                  <a:srgbClr val="4472C4"/>
                </a:solidFill>
              </a:rPr>
              <a:t>Կ</a:t>
            </a:r>
            <a:r>
              <a:rPr lang="en-GB" sz="1400" b="1" dirty="0">
                <a:solidFill>
                  <a:srgbClr val="4472C4"/>
                </a:solidFill>
              </a:rPr>
              <a:t>ի</a:t>
            </a:r>
            <a:r>
              <a:rPr lang="hy-AM" sz="1400" b="1" dirty="0">
                <a:solidFill>
                  <a:srgbClr val="4472C4"/>
                </a:solidFill>
              </a:rPr>
              <a:t>ր</a:t>
            </a:r>
            <a:r>
              <a:rPr lang="en-GB" sz="1400" b="1" dirty="0">
                <a:solidFill>
                  <a:srgbClr val="4472C4"/>
                </a:solidFill>
              </a:rPr>
              <a:t>ա</a:t>
            </a:r>
            <a:r>
              <a:rPr lang="hy-AM" sz="1400" b="1" dirty="0">
                <a:solidFill>
                  <a:srgbClr val="4472C4"/>
                </a:solidFill>
              </a:rPr>
              <a:t>ռ</a:t>
            </a:r>
            <a:r>
              <a:rPr lang="en-GB" sz="1400" b="1" dirty="0">
                <a:solidFill>
                  <a:srgbClr val="4472C4"/>
                </a:solidFill>
              </a:rPr>
              <a:t>ե</a:t>
            </a:r>
            <a:r>
              <a:rPr lang="hy-AM" sz="1400" b="1" dirty="0">
                <a:solidFill>
                  <a:srgbClr val="4472C4"/>
                </a:solidFill>
              </a:rPr>
              <a:t>լ</a:t>
            </a:r>
            <a:r>
              <a:rPr lang="en-GB" sz="1400" b="1" dirty="0" err="1">
                <a:solidFill>
                  <a:srgbClr val="4472C4"/>
                </a:solidFill>
              </a:rPr>
              <a:t>իո</a:t>
            </a:r>
            <a:r>
              <a:rPr lang="hy-AM" sz="1400" b="1" dirty="0">
                <a:solidFill>
                  <a:srgbClr val="4472C4"/>
                </a:solidFill>
              </a:rPr>
              <a:t>ւ</a:t>
            </a:r>
            <a:r>
              <a:rPr lang="en-GB" sz="1400" b="1" dirty="0">
                <a:solidFill>
                  <a:srgbClr val="4472C4"/>
                </a:solidFill>
              </a:rPr>
              <a:t>թ</a:t>
            </a:r>
            <a:r>
              <a:rPr lang="hy-AM" sz="1400" b="1" dirty="0">
                <a:solidFill>
                  <a:srgbClr val="4472C4"/>
                </a:solidFill>
              </a:rPr>
              <a:t>յ</a:t>
            </a:r>
            <a:r>
              <a:rPr lang="en-GB" sz="1400" b="1" dirty="0">
                <a:solidFill>
                  <a:srgbClr val="4472C4"/>
                </a:solidFill>
              </a:rPr>
              <a:t>ո</a:t>
            </a:r>
            <a:r>
              <a:rPr lang="hy-AM" sz="1400" b="1" dirty="0">
                <a:solidFill>
                  <a:srgbClr val="4472C4"/>
                </a:solidFill>
              </a:rPr>
              <a:t>ւ</a:t>
            </a:r>
            <a:r>
              <a:rPr lang="en-GB" sz="1400" b="1" dirty="0">
                <a:solidFill>
                  <a:srgbClr val="4472C4"/>
                </a:solidFill>
              </a:rPr>
              <a:t>ն </a:t>
            </a:r>
            <a:r>
              <a:rPr lang="hy-AM" sz="1400" b="1" dirty="0">
                <a:solidFill>
                  <a:srgbClr val="4472C4"/>
                </a:solidFill>
              </a:rPr>
              <a:t>բ</a:t>
            </a:r>
            <a:r>
              <a:rPr lang="en-GB" sz="1400" b="1" dirty="0">
                <a:solidFill>
                  <a:srgbClr val="4472C4"/>
                </a:solidFill>
              </a:rPr>
              <a:t>ո</a:t>
            </a:r>
            <a:r>
              <a:rPr lang="hy-AM" sz="1400" b="1" dirty="0">
                <a:solidFill>
                  <a:srgbClr val="4472C4"/>
                </a:solidFill>
              </a:rPr>
              <a:t>լ</a:t>
            </a:r>
            <a:r>
              <a:rPr lang="en-GB" sz="1400" b="1" dirty="0">
                <a:solidFill>
                  <a:srgbClr val="4472C4"/>
                </a:solidFill>
              </a:rPr>
              <a:t>ո</a:t>
            </a:r>
            <a:r>
              <a:rPr lang="hy-AM" sz="1400" b="1" dirty="0">
                <a:solidFill>
                  <a:srgbClr val="4472C4"/>
                </a:solidFill>
              </a:rPr>
              <a:t>ր</a:t>
            </a:r>
            <a:r>
              <a:rPr lang="en-GB" sz="1400" b="1" dirty="0">
                <a:solidFill>
                  <a:srgbClr val="4472C4"/>
                </a:solidFill>
              </a:rPr>
              <a:t> </a:t>
            </a:r>
            <a:r>
              <a:rPr lang="hy-AM" sz="1400" b="1" dirty="0">
                <a:solidFill>
                  <a:srgbClr val="4472C4"/>
                </a:solidFill>
              </a:rPr>
              <a:t>ե</a:t>
            </a:r>
            <a:r>
              <a:rPr lang="en-GB" sz="1400" b="1" dirty="0">
                <a:solidFill>
                  <a:srgbClr val="4472C4"/>
                </a:solidFill>
              </a:rPr>
              <a:t>ր</a:t>
            </a:r>
            <a:r>
              <a:rPr lang="hy-AM" sz="1400" b="1" dirty="0">
                <a:solidFill>
                  <a:srgbClr val="4472C4"/>
                </a:solidFill>
              </a:rPr>
              <a:t>կ</a:t>
            </a:r>
            <a:r>
              <a:rPr lang="en-GB" sz="1400" b="1" dirty="0">
                <a:solidFill>
                  <a:srgbClr val="4472C4"/>
                </a:solidFill>
              </a:rPr>
              <a:t>ր</a:t>
            </a:r>
            <a:r>
              <a:rPr lang="hy-AM" sz="1400" b="1" dirty="0">
                <a:solidFill>
                  <a:srgbClr val="4472C4"/>
                </a:solidFill>
              </a:rPr>
              <a:t>ն</a:t>
            </a:r>
            <a:r>
              <a:rPr lang="en-GB" sz="1400" b="1" dirty="0">
                <a:solidFill>
                  <a:srgbClr val="4472C4"/>
                </a:solidFill>
              </a:rPr>
              <a:t>ե</a:t>
            </a:r>
            <a:r>
              <a:rPr lang="hy-AM" sz="1400" b="1" dirty="0">
                <a:solidFill>
                  <a:srgbClr val="4472C4"/>
                </a:solidFill>
              </a:rPr>
              <a:t>ր</a:t>
            </a:r>
            <a:r>
              <a:rPr lang="en-GB" sz="1400" b="1" dirty="0">
                <a:solidFill>
                  <a:srgbClr val="4472C4"/>
                </a:solidFill>
              </a:rPr>
              <a:t>ի </a:t>
            </a:r>
            <a:r>
              <a:rPr lang="hy-AM" sz="1400" b="1" dirty="0">
                <a:solidFill>
                  <a:srgbClr val="4472C4"/>
                </a:solidFill>
              </a:rPr>
              <a:t>դ</a:t>
            </a:r>
            <a:r>
              <a:rPr lang="en-GB" sz="1400" b="1" dirty="0">
                <a:solidFill>
                  <a:srgbClr val="4472C4"/>
                </a:solidFill>
              </a:rPr>
              <a:t>ե</a:t>
            </a:r>
            <a:r>
              <a:rPr lang="hy-AM" sz="1400" b="1" dirty="0">
                <a:solidFill>
                  <a:srgbClr val="4472C4"/>
                </a:solidFill>
              </a:rPr>
              <a:t>պ</a:t>
            </a:r>
            <a:r>
              <a:rPr lang="en-GB" sz="1400" b="1" dirty="0">
                <a:solidFill>
                  <a:srgbClr val="4472C4"/>
                </a:solidFill>
              </a:rPr>
              <a:t>ք</a:t>
            </a:r>
            <a:r>
              <a:rPr lang="hy-AM" sz="1400" b="1" dirty="0">
                <a:solidFill>
                  <a:srgbClr val="4472C4"/>
                </a:solidFill>
              </a:rPr>
              <a:t>ո</a:t>
            </a:r>
            <a:r>
              <a:rPr lang="en-GB" sz="1400" b="1" dirty="0">
                <a:solidFill>
                  <a:srgbClr val="4472C4"/>
                </a:solidFill>
              </a:rPr>
              <a:t>ւ</a:t>
            </a:r>
            <a:r>
              <a:rPr lang="hy-AM" sz="1400" b="1" dirty="0">
                <a:solidFill>
                  <a:srgbClr val="4472C4"/>
                </a:solidFill>
              </a:rPr>
              <a:t>մ</a:t>
            </a:r>
            <a:r>
              <a:rPr lang="en-GB" sz="1400" b="1" dirty="0">
                <a:solidFill>
                  <a:srgbClr val="4472C4"/>
                </a:solidFill>
              </a:rPr>
              <a:t>՝ </a:t>
            </a:r>
            <a:r>
              <a:rPr lang="hy-AM" sz="1400" dirty="0">
                <a:solidFill>
                  <a:prstClr val="black"/>
                </a:solidFill>
              </a:rPr>
              <a:t>ա</a:t>
            </a:r>
            <a:r>
              <a:rPr lang="en-GB" sz="1400" dirty="0">
                <a:solidFill>
                  <a:prstClr val="black"/>
                </a:solidFill>
              </a:rPr>
              <a:t>ռ</a:t>
            </a:r>
            <a:r>
              <a:rPr lang="hy-AM" sz="1400" dirty="0">
                <a:solidFill>
                  <a:prstClr val="black"/>
                </a:solidFill>
              </a:rPr>
              <a:t>ա</a:t>
            </a:r>
            <a:r>
              <a:rPr lang="en-GB" sz="1400" dirty="0" err="1">
                <a:solidFill>
                  <a:prstClr val="black"/>
                </a:solidFill>
              </a:rPr>
              <a:t>նց</a:t>
            </a:r>
            <a:r>
              <a:rPr lang="en-GB" sz="1400" dirty="0">
                <a:solidFill>
                  <a:prstClr val="black"/>
                </a:solidFill>
              </a:rPr>
              <a:t> </a:t>
            </a:r>
            <a:r>
              <a:rPr lang="en-GB" sz="1400" dirty="0" err="1">
                <a:solidFill>
                  <a:prstClr val="black"/>
                </a:solidFill>
              </a:rPr>
              <a:t>ներքին</a:t>
            </a:r>
            <a:r>
              <a:rPr lang="en-GB" sz="1400" dirty="0">
                <a:solidFill>
                  <a:prstClr val="black"/>
                </a:solidFill>
              </a:rPr>
              <a:t> </a:t>
            </a:r>
            <a:r>
              <a:rPr lang="en-GB" sz="1400" dirty="0" err="1">
                <a:solidFill>
                  <a:prstClr val="black"/>
                </a:solidFill>
              </a:rPr>
              <a:t>պայմանների</a:t>
            </a:r>
            <a:r>
              <a:rPr lang="en-GB" sz="1400" dirty="0">
                <a:solidFill>
                  <a:prstClr val="black"/>
                </a:solidFill>
              </a:rPr>
              <a:t> </a:t>
            </a:r>
            <a:r>
              <a:rPr lang="en-GB" sz="1400" dirty="0" err="1">
                <a:solidFill>
                  <a:prstClr val="black"/>
                </a:solidFill>
              </a:rPr>
              <a:t>արտացոլման</a:t>
            </a:r>
            <a:endParaRPr lang="en-GB" sz="14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de-DE"/>
              <a:t>DD/MM/YYYY</a:t>
            </a:r>
          </a:p>
          <a:p>
            <a:fld id="{C77C6C3F-668B-4AF5-BFA9-0F657EB068D6}" type="slidenum">
              <a:rPr lang="pl-PL" smtClean="0"/>
              <a:pPr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6759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/>
              <a:t>Այս</a:t>
            </a:r>
            <a:r>
              <a:rPr lang="en-US" dirty="0"/>
              <a:t> </a:t>
            </a:r>
            <a:r>
              <a:rPr lang="en-US" dirty="0" err="1"/>
              <a:t>մոդուլի</a:t>
            </a:r>
            <a:r>
              <a:rPr lang="en-US" dirty="0"/>
              <a:t> </a:t>
            </a:r>
            <a:r>
              <a:rPr lang="en-US" dirty="0" err="1"/>
              <a:t>վերջում</a:t>
            </a:r>
            <a:r>
              <a:rPr lang="en-US" dirty="0"/>
              <a:t> </a:t>
            </a:r>
            <a:r>
              <a:rPr lang="en-US" dirty="0" err="1"/>
              <a:t>մասնակիցը</a:t>
            </a:r>
            <a:r>
              <a:rPr lang="en-US" dirty="0"/>
              <a:t> կ</a:t>
            </a:r>
            <a:r>
              <a:rPr lang="hy-AM" dirty="0"/>
              <a:t>կ</a:t>
            </a:r>
            <a:r>
              <a:rPr lang="en-GB" dirty="0"/>
              <a:t>ա</a:t>
            </a:r>
            <a:r>
              <a:rPr lang="hy-AM" dirty="0"/>
              <a:t>ր</a:t>
            </a:r>
            <a:r>
              <a:rPr lang="en-GB" dirty="0"/>
              <a:t>ո</a:t>
            </a:r>
            <a:r>
              <a:rPr lang="hy-AM" dirty="0"/>
              <a:t>ղ</a:t>
            </a:r>
            <a:r>
              <a:rPr lang="en-GB" dirty="0"/>
              <a:t>ա</a:t>
            </a:r>
            <a:r>
              <a:rPr lang="hy-AM" dirty="0"/>
              <a:t>ն</a:t>
            </a:r>
            <a:r>
              <a:rPr lang="en-GB" dirty="0"/>
              <a:t>ա</a:t>
            </a:r>
            <a:r>
              <a:rPr lang="hy-AM" dirty="0"/>
              <a:t>՝</a:t>
            </a:r>
            <a:endParaRPr lang="en-US" dirty="0"/>
          </a:p>
          <a:p>
            <a:pPr lvl="1"/>
            <a:r>
              <a:rPr lang="hy-AM" dirty="0"/>
              <a:t>Կ</a:t>
            </a:r>
            <a:r>
              <a:rPr lang="en-GB" dirty="0"/>
              <a:t>ի</a:t>
            </a:r>
            <a:r>
              <a:rPr lang="hy-AM" dirty="0"/>
              <a:t>ր</a:t>
            </a:r>
            <a:r>
              <a:rPr lang="en-GB" dirty="0"/>
              <a:t>ա</a:t>
            </a:r>
            <a:r>
              <a:rPr lang="hy-AM" dirty="0"/>
              <a:t>ռ</a:t>
            </a:r>
            <a:r>
              <a:rPr lang="en-GB" dirty="0"/>
              <a:t>ե</a:t>
            </a:r>
            <a:r>
              <a:rPr lang="hy-AM" dirty="0"/>
              <a:t>լ</a:t>
            </a:r>
            <a:r>
              <a:rPr lang="en-GB" dirty="0"/>
              <a:t> </a:t>
            </a:r>
            <a:r>
              <a:rPr lang="en-US" dirty="0"/>
              <a:t>ա</a:t>
            </a:r>
            <a:r>
              <a:rPr lang="hy-AM" dirty="0"/>
              <a:t>կտիվացնող մեթոդները</a:t>
            </a:r>
            <a:r>
              <a:rPr lang="en-GB" dirty="0"/>
              <a:t>՝ </a:t>
            </a:r>
            <a:r>
              <a:rPr lang="en-GB" dirty="0" err="1"/>
              <a:t>իր</a:t>
            </a:r>
            <a:r>
              <a:rPr lang="en-GB" dirty="0"/>
              <a:t> </a:t>
            </a:r>
            <a:r>
              <a:rPr lang="en-GB" dirty="0" err="1"/>
              <a:t>լսարանին</a:t>
            </a:r>
            <a:r>
              <a:rPr lang="en-GB" dirty="0"/>
              <a:t> </a:t>
            </a:r>
            <a:r>
              <a:rPr lang="en-GB" dirty="0" err="1"/>
              <a:t>ներգրավելու</a:t>
            </a:r>
            <a:r>
              <a:rPr lang="en-GB" dirty="0"/>
              <a:t> </a:t>
            </a:r>
            <a:r>
              <a:rPr lang="en-GB" dirty="0" err="1"/>
              <a:t>նպատակով</a:t>
            </a:r>
            <a:endParaRPr lang="en-US" dirty="0"/>
          </a:p>
          <a:p>
            <a:pPr lvl="1"/>
            <a:r>
              <a:rPr lang="hy-AM" dirty="0"/>
              <a:t>Հ</a:t>
            </a:r>
            <a:r>
              <a:rPr lang="en-GB" dirty="0"/>
              <a:t>ա</a:t>
            </a:r>
            <a:r>
              <a:rPr lang="hy-AM" dirty="0"/>
              <a:t>ս</a:t>
            </a:r>
            <a:r>
              <a:rPr lang="en-GB" dirty="0"/>
              <a:t>կ</a:t>
            </a:r>
            <a:r>
              <a:rPr lang="hy-AM" dirty="0"/>
              <a:t>ա</a:t>
            </a:r>
            <a:r>
              <a:rPr lang="en-GB" dirty="0"/>
              <a:t>ն</a:t>
            </a:r>
            <a:r>
              <a:rPr lang="hy-AM" dirty="0"/>
              <a:t>ա</a:t>
            </a:r>
            <a:r>
              <a:rPr lang="en-GB" dirty="0"/>
              <a:t>լ </a:t>
            </a:r>
            <a:r>
              <a:rPr lang="hy-AM" dirty="0"/>
              <a:t>ս</a:t>
            </a:r>
            <a:r>
              <a:rPr lang="en-GB" dirty="0"/>
              <a:t>ո</a:t>
            </a:r>
            <a:r>
              <a:rPr lang="hy-AM" dirty="0"/>
              <a:t>վ</a:t>
            </a:r>
            <a:r>
              <a:rPr lang="en-GB" dirty="0"/>
              <a:t>ո</a:t>
            </a:r>
            <a:r>
              <a:rPr lang="hy-AM" dirty="0"/>
              <a:t>ր</a:t>
            </a:r>
            <a:r>
              <a:rPr lang="en-GB" dirty="0"/>
              <a:t>ե</a:t>
            </a:r>
            <a:r>
              <a:rPr lang="hy-AM" dirty="0"/>
              <a:t>լ</a:t>
            </a:r>
            <a:r>
              <a:rPr lang="en-GB" dirty="0"/>
              <a:t>ո</a:t>
            </a:r>
            <a:r>
              <a:rPr lang="hy-AM" dirty="0"/>
              <a:t>ւ</a:t>
            </a:r>
            <a:r>
              <a:rPr lang="en-GB" dirty="0"/>
              <a:t> </a:t>
            </a:r>
            <a:r>
              <a:rPr lang="hy-AM" dirty="0"/>
              <a:t>ռ</a:t>
            </a:r>
            <a:r>
              <a:rPr lang="en-GB" dirty="0"/>
              <a:t>ա</a:t>
            </a:r>
            <a:r>
              <a:rPr lang="hy-AM" dirty="0"/>
              <a:t>զ</a:t>
            </a:r>
            <a:r>
              <a:rPr lang="en-GB" dirty="0"/>
              <a:t>մ</a:t>
            </a:r>
            <a:r>
              <a:rPr lang="hy-AM" dirty="0"/>
              <a:t>ա</a:t>
            </a:r>
            <a:r>
              <a:rPr lang="en-GB" dirty="0"/>
              <a:t>վ</a:t>
            </a:r>
            <a:r>
              <a:rPr lang="hy-AM" dirty="0"/>
              <a:t>ա</a:t>
            </a:r>
            <a:r>
              <a:rPr lang="en-GB" dirty="0"/>
              <a:t>ր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թ</a:t>
            </a:r>
            <a:r>
              <a:rPr lang="en-GB" dirty="0"/>
              <a:t>յ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ն</a:t>
            </a:r>
            <a:r>
              <a:rPr lang="en-GB" dirty="0"/>
              <a:t>ն</a:t>
            </a:r>
            <a:r>
              <a:rPr lang="hy-AM" dirty="0"/>
              <a:t>ե</a:t>
            </a:r>
            <a:r>
              <a:rPr lang="en-GB" dirty="0" err="1"/>
              <a:t>րի</a:t>
            </a:r>
            <a:r>
              <a:rPr lang="en-GB" dirty="0"/>
              <a:t> </a:t>
            </a:r>
            <a:r>
              <a:rPr lang="en-GB" dirty="0" err="1"/>
              <a:t>տարբե</a:t>
            </a:r>
            <a:r>
              <a:rPr lang="hy-AM" dirty="0"/>
              <a:t>ր</a:t>
            </a:r>
            <a:r>
              <a:rPr lang="en-GB" dirty="0"/>
              <a:t> </a:t>
            </a:r>
            <a:r>
              <a:rPr lang="hy-AM" dirty="0"/>
              <a:t>տ</a:t>
            </a:r>
            <a:r>
              <a:rPr lang="en-GB" dirty="0"/>
              <a:t>ե</a:t>
            </a:r>
            <a:r>
              <a:rPr lang="hy-AM" dirty="0"/>
              <a:t>ս</a:t>
            </a:r>
            <a:r>
              <a:rPr lang="en-GB" dirty="0"/>
              <a:t>ա</a:t>
            </a:r>
            <a:r>
              <a:rPr lang="hy-AM" dirty="0"/>
              <a:t>կ</a:t>
            </a:r>
            <a:r>
              <a:rPr lang="en-GB" dirty="0"/>
              <a:t>ն</a:t>
            </a:r>
            <a:r>
              <a:rPr lang="hy-AM" dirty="0"/>
              <a:t>ե</a:t>
            </a:r>
            <a:r>
              <a:rPr lang="en-GB" dirty="0"/>
              <a:t>ր</a:t>
            </a:r>
            <a:r>
              <a:rPr lang="hy-AM" dirty="0"/>
              <a:t>ը</a:t>
            </a:r>
            <a:r>
              <a:rPr lang="en-GB" dirty="0"/>
              <a:t> </a:t>
            </a:r>
            <a:r>
              <a:rPr lang="hy-AM" dirty="0"/>
              <a:t>և</a:t>
            </a:r>
            <a:r>
              <a:rPr lang="en-GB" dirty="0"/>
              <a:t> </a:t>
            </a:r>
            <a:r>
              <a:rPr lang="hy-AM" dirty="0"/>
              <a:t>կ</a:t>
            </a:r>
            <a:r>
              <a:rPr lang="en-GB" dirty="0"/>
              <a:t>ա</a:t>
            </a:r>
            <a:r>
              <a:rPr lang="hy-AM" dirty="0"/>
              <a:t>ր</a:t>
            </a:r>
            <a:r>
              <a:rPr lang="en-GB" dirty="0"/>
              <a:t>ո</a:t>
            </a:r>
            <a:r>
              <a:rPr lang="hy-AM" dirty="0"/>
              <a:t>ղ</a:t>
            </a:r>
            <a:r>
              <a:rPr lang="en-GB" dirty="0"/>
              <a:t>ա</a:t>
            </a:r>
            <a:r>
              <a:rPr lang="hy-AM" dirty="0"/>
              <a:t>ն</a:t>
            </a:r>
            <a:r>
              <a:rPr lang="en-GB" dirty="0"/>
              <a:t>ա</a:t>
            </a:r>
            <a:r>
              <a:rPr lang="hy-AM" dirty="0"/>
              <a:t>լ</a:t>
            </a:r>
            <a:r>
              <a:rPr lang="en-GB" dirty="0"/>
              <a:t> </a:t>
            </a:r>
            <a:r>
              <a:rPr lang="hy-AM" dirty="0"/>
              <a:t>ա</a:t>
            </a:r>
            <a:r>
              <a:rPr lang="en-GB" dirty="0"/>
              <a:t>շ</a:t>
            </a:r>
            <a:r>
              <a:rPr lang="hy-AM" dirty="0"/>
              <a:t>խ</a:t>
            </a:r>
            <a:r>
              <a:rPr lang="en-GB" dirty="0"/>
              <a:t>ա</a:t>
            </a:r>
            <a:r>
              <a:rPr lang="hy-AM" dirty="0"/>
              <a:t>տ</a:t>
            </a:r>
            <a:r>
              <a:rPr lang="en-GB" dirty="0"/>
              <a:t>ե</a:t>
            </a:r>
            <a:r>
              <a:rPr lang="hy-AM" dirty="0"/>
              <a:t>լ</a:t>
            </a:r>
            <a:r>
              <a:rPr lang="en-GB" dirty="0"/>
              <a:t> </a:t>
            </a:r>
            <a:r>
              <a:rPr lang="hy-AM" dirty="0"/>
              <a:t>տ</a:t>
            </a:r>
            <a:r>
              <a:rPr lang="en-GB" dirty="0"/>
              <a:t>ա</a:t>
            </a:r>
            <a:r>
              <a:rPr lang="hy-AM" dirty="0"/>
              <a:t>ր</a:t>
            </a:r>
            <a:r>
              <a:rPr lang="en-GB" dirty="0"/>
              <a:t>բ</a:t>
            </a:r>
            <a:r>
              <a:rPr lang="hy-AM" dirty="0"/>
              <a:t>ե</a:t>
            </a:r>
            <a:r>
              <a:rPr lang="en-GB" dirty="0"/>
              <a:t>ր </a:t>
            </a:r>
            <a:r>
              <a:rPr lang="en-GB" dirty="0" err="1"/>
              <a:t>ուսանողներից</a:t>
            </a:r>
            <a:r>
              <a:rPr lang="en-GB" dirty="0"/>
              <a:t> </a:t>
            </a:r>
            <a:r>
              <a:rPr lang="en-GB" dirty="0" err="1"/>
              <a:t>կազմված</a:t>
            </a:r>
            <a:r>
              <a:rPr lang="en-GB" dirty="0"/>
              <a:t> </a:t>
            </a:r>
            <a:r>
              <a:rPr lang="en-GB" dirty="0" err="1"/>
              <a:t>խմբի</a:t>
            </a:r>
            <a:r>
              <a:rPr lang="en-GB" dirty="0"/>
              <a:t> </a:t>
            </a:r>
            <a:r>
              <a:rPr lang="en-GB" dirty="0" err="1"/>
              <a:t>հետ</a:t>
            </a:r>
            <a:endParaRPr lang="en-US" dirty="0"/>
          </a:p>
          <a:p>
            <a:pPr lvl="1"/>
            <a:r>
              <a:rPr lang="hy-AM" dirty="0"/>
              <a:t>Կ</a:t>
            </a:r>
            <a:r>
              <a:rPr lang="en-GB" dirty="0"/>
              <a:t>ի</a:t>
            </a:r>
            <a:r>
              <a:rPr lang="hy-AM" dirty="0"/>
              <a:t>ր</a:t>
            </a:r>
            <a:r>
              <a:rPr lang="en-GB" dirty="0"/>
              <a:t>ա</a:t>
            </a:r>
            <a:r>
              <a:rPr lang="hy-AM" dirty="0"/>
              <a:t>ռ</a:t>
            </a:r>
            <a:r>
              <a:rPr lang="en-GB" dirty="0"/>
              <a:t>ե</a:t>
            </a:r>
            <a:r>
              <a:rPr lang="hy-AM" dirty="0"/>
              <a:t>լ</a:t>
            </a:r>
            <a:r>
              <a:rPr lang="en-GB" dirty="0"/>
              <a:t> </a:t>
            </a:r>
            <a:r>
              <a:rPr lang="hy-AM" dirty="0"/>
              <a:t>պ</a:t>
            </a:r>
            <a:r>
              <a:rPr lang="en-GB" dirty="0"/>
              <a:t>լ</a:t>
            </a:r>
            <a:r>
              <a:rPr lang="hy-AM" dirty="0"/>
              <a:t>ա</a:t>
            </a:r>
            <a:r>
              <a:rPr lang="en-GB" dirty="0"/>
              <a:t>ն</a:t>
            </a:r>
            <a:r>
              <a:rPr lang="hy-AM" dirty="0"/>
              <a:t>ա</a:t>
            </a:r>
            <a:r>
              <a:rPr lang="en-GB" dirty="0"/>
              <a:t>վ</a:t>
            </a:r>
            <a:r>
              <a:rPr lang="hy-AM" dirty="0"/>
              <a:t>ո</a:t>
            </a:r>
            <a:r>
              <a:rPr lang="en-GB" dirty="0"/>
              <a:t>ր</a:t>
            </a:r>
            <a:r>
              <a:rPr lang="hy-AM" dirty="0"/>
              <a:t>մ</a:t>
            </a:r>
            <a:r>
              <a:rPr lang="en-GB" dirty="0"/>
              <a:t>ա</a:t>
            </a:r>
            <a:r>
              <a:rPr lang="hy-AM" dirty="0"/>
              <a:t>ն</a:t>
            </a:r>
            <a:r>
              <a:rPr lang="en-GB" dirty="0"/>
              <a:t>, </a:t>
            </a:r>
            <a:r>
              <a:rPr lang="hy-AM" dirty="0"/>
              <a:t>ի</a:t>
            </a:r>
            <a:r>
              <a:rPr lang="en-GB" dirty="0"/>
              <a:t>ր</a:t>
            </a:r>
            <a:r>
              <a:rPr lang="hy-AM" dirty="0"/>
              <a:t>ա</a:t>
            </a:r>
            <a:r>
              <a:rPr lang="en-GB" dirty="0"/>
              <a:t>գ</a:t>
            </a:r>
            <a:r>
              <a:rPr lang="hy-AM" dirty="0"/>
              <a:t>ո</a:t>
            </a:r>
            <a:r>
              <a:rPr lang="en-GB" dirty="0"/>
              <a:t>ր</a:t>
            </a:r>
            <a:r>
              <a:rPr lang="hy-AM" dirty="0"/>
              <a:t>ծ</a:t>
            </a:r>
            <a:r>
              <a:rPr lang="en-GB" dirty="0" err="1"/>
              <a:t>ման</a:t>
            </a:r>
            <a:r>
              <a:rPr lang="en-GB" dirty="0"/>
              <a:t> և </a:t>
            </a:r>
            <a:r>
              <a:rPr lang="hy-AM" dirty="0"/>
              <a:t>դասախոսության մեջ</a:t>
            </a:r>
            <a:r>
              <a:rPr lang="en-GB" dirty="0"/>
              <a:t> </a:t>
            </a:r>
            <a:r>
              <a:rPr lang="en-GB" dirty="0" err="1"/>
              <a:t>արտահայտման</a:t>
            </a:r>
            <a:r>
              <a:rPr lang="en-GB" dirty="0"/>
              <a:t> </a:t>
            </a:r>
            <a:r>
              <a:rPr lang="en-GB" dirty="0" err="1"/>
              <a:t>համար</a:t>
            </a:r>
            <a:r>
              <a:rPr lang="en-GB" dirty="0"/>
              <a:t> </a:t>
            </a:r>
            <a:r>
              <a:rPr lang="en-GB" dirty="0" err="1"/>
              <a:t>գոր</a:t>
            </a:r>
            <a:r>
              <a:rPr lang="hy-AM" dirty="0"/>
              <a:t>ծ</a:t>
            </a:r>
            <a:r>
              <a:rPr lang="en-GB" dirty="0"/>
              <a:t>ի</a:t>
            </a:r>
            <a:r>
              <a:rPr lang="hy-AM" dirty="0"/>
              <a:t>ք</a:t>
            </a:r>
            <a:r>
              <a:rPr lang="en-GB" dirty="0"/>
              <a:t>ն</a:t>
            </a:r>
            <a:r>
              <a:rPr lang="hy-AM" dirty="0"/>
              <a:t>ե</a:t>
            </a:r>
            <a:r>
              <a:rPr lang="en-GB" dirty="0"/>
              <a:t>ր </a:t>
            </a:r>
          </a:p>
          <a:p>
            <a:pPr lvl="1"/>
            <a:r>
              <a:rPr lang="en-GB" dirty="0" err="1"/>
              <a:t>Ստանալ</a:t>
            </a:r>
            <a:r>
              <a:rPr lang="en-GB" dirty="0"/>
              <a:t> </a:t>
            </a:r>
            <a:r>
              <a:rPr lang="hy-AM" dirty="0"/>
              <a:t>հետադարձ կապ</a:t>
            </a:r>
            <a:r>
              <a:rPr lang="en-US" dirty="0"/>
              <a:t> 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/>
              <a:t>Ս</a:t>
            </a:r>
            <a:r>
              <a:rPr lang="en-GB" dirty="0"/>
              <a:t>ո</a:t>
            </a:r>
            <a:r>
              <a:rPr lang="hy-AM" dirty="0"/>
              <a:t>վ</a:t>
            </a:r>
            <a:r>
              <a:rPr lang="en-GB" dirty="0"/>
              <a:t>ո</a:t>
            </a:r>
            <a:r>
              <a:rPr lang="hy-AM" dirty="0"/>
              <a:t>ր</a:t>
            </a:r>
            <a:r>
              <a:rPr lang="en-GB" dirty="0"/>
              <a:t>ե</a:t>
            </a:r>
            <a:r>
              <a:rPr lang="hy-AM" dirty="0"/>
              <a:t>լ</a:t>
            </a:r>
            <a:r>
              <a:rPr lang="en-GB" dirty="0"/>
              <a:t>ո</a:t>
            </a:r>
            <a:r>
              <a:rPr lang="hy-AM" dirty="0"/>
              <a:t>ւ</a:t>
            </a:r>
            <a:r>
              <a:rPr lang="en-GB" dirty="0"/>
              <a:t> </a:t>
            </a:r>
            <a:r>
              <a:rPr lang="hy-AM" dirty="0"/>
              <a:t>ա</a:t>
            </a:r>
            <a:r>
              <a:rPr lang="en-GB" dirty="0"/>
              <a:t>ր</a:t>
            </a:r>
            <a:r>
              <a:rPr lang="hy-AM" dirty="0"/>
              <a:t>դ</a:t>
            </a:r>
            <a:r>
              <a:rPr lang="en-GB" dirty="0"/>
              <a:t>յ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ն</a:t>
            </a:r>
            <a:r>
              <a:rPr lang="en-GB" dirty="0"/>
              <a:t>ք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մ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5027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628650" y="1261533"/>
            <a:ext cx="7886700" cy="830503"/>
          </a:xfrm>
        </p:spPr>
        <p:txBody>
          <a:bodyPr/>
          <a:lstStyle/>
          <a:p>
            <a:pPr marL="0" indent="0">
              <a:buNone/>
            </a:pPr>
            <a:r>
              <a:rPr lang="hy-AM" dirty="0"/>
              <a:t>Ա</a:t>
            </a:r>
            <a:r>
              <a:rPr lang="en-US" dirty="0"/>
              <a:t>յ</a:t>
            </a:r>
            <a:r>
              <a:rPr lang="hy-AM" dirty="0"/>
              <a:t>ս</a:t>
            </a:r>
            <a:r>
              <a:rPr lang="en-US" dirty="0"/>
              <a:t>տ</a:t>
            </a:r>
            <a:r>
              <a:rPr lang="hy-AM" dirty="0"/>
              <a:t>ե</a:t>
            </a:r>
            <a:r>
              <a:rPr lang="en-US" dirty="0" err="1"/>
              <a:t>ղից</a:t>
            </a:r>
            <a:r>
              <a:rPr lang="en-US" dirty="0"/>
              <a:t> </a:t>
            </a:r>
            <a:r>
              <a:rPr lang="en-US" dirty="0" err="1"/>
              <a:t>դեպի</a:t>
            </a: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/>
              <a:t>Ի</a:t>
            </a:r>
            <a:r>
              <a:rPr lang="en-GB" dirty="0"/>
              <a:t>ն</a:t>
            </a:r>
            <a:r>
              <a:rPr lang="hy-AM" dirty="0"/>
              <a:t>չ</a:t>
            </a:r>
            <a:r>
              <a:rPr lang="en-GB" dirty="0"/>
              <a:t>ո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՞</a:t>
            </a:r>
            <a:r>
              <a:rPr lang="hy-AM" dirty="0"/>
              <a:t>ւ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ենք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մենք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այստեղ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de-DE" dirty="0"/>
          </a:p>
        </p:txBody>
      </p:sp>
      <p:sp>
        <p:nvSpPr>
          <p:cNvPr id="4" name="AutoShape 2" descr="Bored In Class Like GIF - Students BadStudent Student GIFs"/>
          <p:cNvSpPr>
            <a:spLocks noChangeAspect="1" noChangeArrowheads="1"/>
          </p:cNvSpPr>
          <p:nvPr/>
        </p:nvSpPr>
        <p:spPr bwMode="auto">
          <a:xfrm>
            <a:off x="155575" y="-3802063"/>
            <a:ext cx="7934325" cy="793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1028" name="Picture 4" descr="https://static1.squarespace.com/static/54820300e4b06b6dbd9d2c3a/t/54974eede4b07bc5778448f3/1419202286416/boring-lectur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6" y="1769125"/>
            <a:ext cx="3261316" cy="2163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Inhaltsplatzhalter 1"/>
          <p:cNvSpPr txBox="1">
            <a:spLocks/>
          </p:cNvSpPr>
          <p:nvPr/>
        </p:nvSpPr>
        <p:spPr>
          <a:xfrm>
            <a:off x="4346871" y="2684403"/>
            <a:ext cx="7886700" cy="830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 err="1"/>
              <a:t>այստեղ</a:t>
            </a:r>
            <a:endParaRPr lang="de-DE" dirty="0"/>
          </a:p>
        </p:txBody>
      </p:sp>
      <p:sp>
        <p:nvSpPr>
          <p:cNvPr id="5" name="Rechteck 4"/>
          <p:cNvSpPr/>
          <p:nvPr/>
        </p:nvSpPr>
        <p:spPr>
          <a:xfrm>
            <a:off x="4208821" y="6078968"/>
            <a:ext cx="43065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800">
                <a:hlinkClick r:id="rId4"/>
              </a:rPr>
              <a:t>https://eventuosity.com/recommended-workshops-at-exhibitor-2015/</a:t>
            </a:r>
            <a:endParaRPr lang="de-DE" sz="800"/>
          </a:p>
          <a:p>
            <a:r>
              <a:rPr lang="de-DE" sz="800">
                <a:hlinkClick r:id="rId5"/>
              </a:rPr>
              <a:t>https://www.flickr.com/photos/cgiarclimate/38879813024</a:t>
            </a:r>
            <a:endParaRPr lang="de-DE" sz="800"/>
          </a:p>
          <a:p>
            <a:endParaRPr lang="de-DE" sz="80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6"/>
          <a:srcRect t="1225"/>
          <a:stretch/>
        </p:blipFill>
        <p:spPr>
          <a:xfrm>
            <a:off x="4421445" y="3131747"/>
            <a:ext cx="4434961" cy="2746098"/>
          </a:xfrm>
          <a:prstGeom prst="rect">
            <a:avLst/>
          </a:prstGeom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3950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6" descr="declutter-checklist">
            <a:extLst>
              <a:ext uri="{FF2B5EF4-FFF2-40B4-BE49-F238E27FC236}">
                <a16:creationId xmlns:a16="http://schemas.microsoft.com/office/drawing/2014/main" id="{4479BF9C-F9E4-4AA8-A574-31BDCC47386F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6756051" y="3276816"/>
            <a:ext cx="2387950" cy="2057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8E5124B0-3A92-4585-8F27-3D7F36083E90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44192" y="858442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5" name="think-cell Slide" r:id="rId8" imgW="425" imgH="426" progId="TCLayout.ActiveDocument.1">
                  <p:embed/>
                </p:oleObj>
              </mc:Choice>
              <mc:Fallback>
                <p:oleObj name="think-cell Slide" r:id="rId8" imgW="425" imgH="426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8E5124B0-3A92-4585-8F27-3D7F36083E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144192" y="858442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3ECA6C22-BC38-4F94-9B01-12D2F57294C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43001" y="857251"/>
            <a:ext cx="119063" cy="119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 defTabSz="685783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GB" sz="2100" b="1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A12DFBB-F130-407B-9144-7CE7D9340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073" y="1156973"/>
            <a:ext cx="7886700" cy="392906"/>
          </a:xfrm>
        </p:spPr>
        <p:txBody>
          <a:bodyPr>
            <a:noAutofit/>
          </a:bodyPr>
          <a:lstStyle/>
          <a:p>
            <a:r>
              <a:rPr lang="hy-AM" dirty="0">
                <a:latin typeface="Calibri"/>
                <a:cs typeface="Calibri"/>
              </a:rPr>
              <a:t>Ուսուցանվող նյութի ամփոփ ներկայացում</a:t>
            </a:r>
            <a:endParaRPr lang="pl-PL" dirty="0">
              <a:latin typeface="Calibri"/>
              <a:cs typeface="Calibri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93121AC-C9C5-4486-BA42-33BB6F723AFD}"/>
              </a:ext>
            </a:extLst>
          </p:cNvPr>
          <p:cNvGrpSpPr/>
          <p:nvPr/>
        </p:nvGrpSpPr>
        <p:grpSpPr>
          <a:xfrm>
            <a:off x="783020" y="2474959"/>
            <a:ext cx="6284506" cy="288000"/>
            <a:chOff x="1128778" y="1187223"/>
            <a:chExt cx="8222316" cy="930194"/>
          </a:xfrm>
          <a:solidFill>
            <a:schemeClr val="accent4"/>
          </a:solidFill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83E1335-119D-4914-8DF2-438EEAD7D3A2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r>
                <a:rPr lang="en-US" sz="1500" b="1">
                  <a:solidFill>
                    <a:prstClr val="white"/>
                  </a:solidFill>
                  <a:latin typeface="Calibri" panose="020F0502020204030204"/>
                </a:rPr>
                <a:t>1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CCDDC74-6C21-4CCA-9617-B53A8F9092B0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85783">
                <a:defRPr/>
              </a:pPr>
              <a:r>
                <a:rPr lang="en-US" sz="1350" b="1" dirty="0">
                  <a:solidFill>
                    <a:srgbClr val="4472C4"/>
                  </a:solidFill>
                  <a:latin typeface="Calibri" panose="020F0502020204030204"/>
                </a:rPr>
                <a:t>Ice breakers /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ս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ա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ռ</a:t>
              </a:r>
              <a:r>
                <a:rPr lang="en-GB" sz="1350" b="1" dirty="0" err="1">
                  <a:solidFill>
                    <a:srgbClr val="4472C4"/>
                  </a:solidFill>
                  <a:latin typeface="Calibri" panose="020F0502020204030204"/>
                </a:rPr>
                <a:t>ու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յ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ց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ը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 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կ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ո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տ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ր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ո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ղ, 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մ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տ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ե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ր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մ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ա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ց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ն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ո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ղ 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մ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ե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թ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ո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դ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ն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ե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ր/</a:t>
              </a:r>
              <a:endParaRPr lang="en-US" sz="1350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4F6A885-5AC6-4A27-8321-86221D093F9A}"/>
              </a:ext>
            </a:extLst>
          </p:cNvPr>
          <p:cNvGrpSpPr/>
          <p:nvPr/>
        </p:nvGrpSpPr>
        <p:grpSpPr>
          <a:xfrm>
            <a:off x="783020" y="2839738"/>
            <a:ext cx="6284506" cy="288000"/>
            <a:chOff x="1128778" y="1187223"/>
            <a:chExt cx="8222316" cy="930194"/>
          </a:xfrm>
          <a:noFill/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4161997-2E41-4E3D-AB66-D3AEA12FAAB0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r>
                <a:rPr lang="en-US" sz="1500" b="1">
                  <a:solidFill>
                    <a:prstClr val="white"/>
                  </a:solidFill>
                  <a:latin typeface="Calibri" panose="020F0502020204030204"/>
                </a:rPr>
                <a:t>2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2157067-1517-4979-8519-D658AC91A4F4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grp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85783">
                <a:defRPr/>
              </a:pP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Ո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ւ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ս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ո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ւ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ց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մ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ա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ն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 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տ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ե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ս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ո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ւ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թ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յ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ո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ւ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ն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նե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ր</a:t>
              </a:r>
              <a:endParaRPr lang="en-US" sz="1350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793121AC-C9C5-4486-BA42-33BB6F723AFD}"/>
              </a:ext>
            </a:extLst>
          </p:cNvPr>
          <p:cNvGrpSpPr/>
          <p:nvPr/>
        </p:nvGrpSpPr>
        <p:grpSpPr>
          <a:xfrm>
            <a:off x="779933" y="4208480"/>
            <a:ext cx="6284506" cy="324000"/>
            <a:chOff x="1128778" y="1187223"/>
            <a:chExt cx="8222316" cy="930194"/>
          </a:xfrm>
        </p:grpSpPr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383E1335-119D-4914-8DF2-438EEAD7D3A2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r>
                <a:rPr lang="en-US" sz="1500" b="1">
                  <a:solidFill>
                    <a:prstClr val="white"/>
                  </a:solidFill>
                  <a:latin typeface="Calibri" panose="020F0502020204030204"/>
                </a:rPr>
                <a:t>6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1CCDDC74-6C21-4CCA-9617-B53A8F9092B0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85783">
                <a:defRPr/>
              </a:pP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Մտածել դասախոսության շուրջ</a:t>
              </a:r>
              <a:endParaRPr lang="en-US" sz="1350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4F6A885-5AC6-4A27-8321-86221D093F9A}"/>
              </a:ext>
            </a:extLst>
          </p:cNvPr>
          <p:cNvGrpSpPr/>
          <p:nvPr/>
        </p:nvGrpSpPr>
        <p:grpSpPr>
          <a:xfrm>
            <a:off x="779933" y="3170071"/>
            <a:ext cx="6284506" cy="288000"/>
            <a:chOff x="1128778" y="1187223"/>
            <a:chExt cx="8222316" cy="930194"/>
          </a:xfrm>
          <a:solidFill>
            <a:srgbClr val="FFC000"/>
          </a:solidFill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D4161997-2E41-4E3D-AB66-D3AEA12FAAB0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r>
                <a:rPr lang="en-US" sz="1500" b="1">
                  <a:solidFill>
                    <a:prstClr val="white"/>
                  </a:solidFill>
                  <a:latin typeface="Calibri" panose="020F0502020204030204"/>
                </a:rPr>
                <a:t>3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22157067-1517-4979-8519-D658AC91A4F4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85783">
                <a:defRPr/>
              </a:pP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Ինչպես կազմել դասախոսություն</a:t>
              </a:r>
              <a:endParaRPr lang="en-US" sz="1350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04F6A885-5AC6-4A27-8321-86221D093F9A}"/>
              </a:ext>
            </a:extLst>
          </p:cNvPr>
          <p:cNvGrpSpPr/>
          <p:nvPr/>
        </p:nvGrpSpPr>
        <p:grpSpPr>
          <a:xfrm>
            <a:off x="779933" y="3508724"/>
            <a:ext cx="6284506" cy="288000"/>
            <a:chOff x="1128778" y="1187223"/>
            <a:chExt cx="8222316" cy="930194"/>
          </a:xfrm>
          <a:solidFill>
            <a:srgbClr val="FFC000"/>
          </a:solidFill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D4161997-2E41-4E3D-AB66-D3AEA12FAAB0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r>
                <a:rPr lang="en-US" sz="1500" b="1">
                  <a:solidFill>
                    <a:prstClr val="white"/>
                  </a:solidFill>
                  <a:latin typeface="Calibri" panose="020F0502020204030204"/>
                </a:rPr>
                <a:t>4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22157067-1517-4979-8519-D658AC91A4F4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85783">
                <a:defRPr/>
              </a:pP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Ի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ն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չ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պ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ե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ս 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ա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կ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տ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ի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վ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ա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ց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ն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ե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լ 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մ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ա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ս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ն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ա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կ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ի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ց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ն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ե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ր</a:t>
              </a:r>
              <a:r>
                <a:rPr lang="en-GB" sz="1350" b="1" dirty="0" err="1">
                  <a:solidFill>
                    <a:srgbClr val="4472C4"/>
                  </a:solidFill>
                  <a:latin typeface="Calibri" panose="020F0502020204030204"/>
                </a:rPr>
                <a:t>ին</a:t>
              </a:r>
              <a:endParaRPr lang="en-US" sz="1350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4F6A885-5AC6-4A27-8321-86221D093F9A}"/>
              </a:ext>
            </a:extLst>
          </p:cNvPr>
          <p:cNvGrpSpPr/>
          <p:nvPr/>
        </p:nvGrpSpPr>
        <p:grpSpPr>
          <a:xfrm>
            <a:off x="779933" y="3865434"/>
            <a:ext cx="6284506" cy="288000"/>
            <a:chOff x="1128778" y="1187223"/>
            <a:chExt cx="8222316" cy="930194"/>
          </a:xfrm>
          <a:solidFill>
            <a:srgbClr val="FFC000"/>
          </a:solidFill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D4161997-2E41-4E3D-AB66-D3AEA12FAAB0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r>
                <a:rPr lang="en-US" sz="1500" b="1">
                  <a:solidFill>
                    <a:prstClr val="white"/>
                  </a:solidFill>
                  <a:latin typeface="Calibri" panose="020F0502020204030204"/>
                </a:rPr>
                <a:t>5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22157067-1517-4979-8519-D658AC91A4F4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85783">
                <a:defRPr/>
              </a:pP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Ին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չ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պ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ե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ս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 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ս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տ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ա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ն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ա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լ 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հետադարձ կապ</a:t>
              </a:r>
              <a:endParaRPr lang="en-US" sz="1350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01755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6" descr="declutter-checklist">
            <a:extLst>
              <a:ext uri="{FF2B5EF4-FFF2-40B4-BE49-F238E27FC236}">
                <a16:creationId xmlns:a16="http://schemas.microsoft.com/office/drawing/2014/main" id="{4479BF9C-F9E4-4AA8-A574-31BDCC47386F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6756051" y="3276816"/>
            <a:ext cx="2387950" cy="2057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8E5124B0-3A92-4585-8F27-3D7F36083E90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44192" y="858442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9" name="think-cell Slide" r:id="rId8" imgW="425" imgH="426" progId="TCLayout.ActiveDocument.1">
                  <p:embed/>
                </p:oleObj>
              </mc:Choice>
              <mc:Fallback>
                <p:oleObj name="think-cell Slide" r:id="rId8" imgW="425" imgH="426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8E5124B0-3A92-4585-8F27-3D7F36083E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144192" y="858442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3ECA6C22-BC38-4F94-9B01-12D2F57294C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43001" y="857251"/>
            <a:ext cx="119063" cy="119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 defTabSz="685783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GB" sz="2100" b="1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A12DFBB-F130-407B-9144-7CE7D9340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073" y="1156973"/>
            <a:ext cx="7886700" cy="392906"/>
          </a:xfrm>
        </p:spPr>
        <p:txBody>
          <a:bodyPr>
            <a:noAutofit/>
          </a:bodyPr>
          <a:lstStyle/>
          <a:p>
            <a:r>
              <a:rPr lang="hy-AM" dirty="0">
                <a:latin typeface="Calibri"/>
                <a:cs typeface="Calibri"/>
              </a:rPr>
              <a:t>Ուսուցանվող նյութի ամփոփ ներկայացում</a:t>
            </a:r>
            <a:endParaRPr lang="pl-PL" dirty="0">
              <a:latin typeface="Calibri"/>
              <a:cs typeface="Calibri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93121AC-C9C5-4486-BA42-33BB6F723AFD}"/>
              </a:ext>
            </a:extLst>
          </p:cNvPr>
          <p:cNvGrpSpPr/>
          <p:nvPr/>
        </p:nvGrpSpPr>
        <p:grpSpPr>
          <a:xfrm>
            <a:off x="783020" y="2474959"/>
            <a:ext cx="6284506" cy="288000"/>
            <a:chOff x="1128778" y="1187223"/>
            <a:chExt cx="8222316" cy="930194"/>
          </a:xfrm>
          <a:solidFill>
            <a:schemeClr val="accent4"/>
          </a:solidFill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83E1335-119D-4914-8DF2-438EEAD7D3A2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r>
                <a:rPr lang="en-US" sz="1500" b="1">
                  <a:solidFill>
                    <a:prstClr val="white"/>
                  </a:solidFill>
                  <a:latin typeface="Calibri" panose="020F0502020204030204"/>
                </a:rPr>
                <a:t>1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CCDDC74-6C21-4CCA-9617-B53A8F9092B0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grp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85783">
                <a:defRPr/>
              </a:pPr>
              <a:r>
                <a:rPr lang="en-US" sz="1350" b="1" dirty="0">
                  <a:solidFill>
                    <a:srgbClr val="4472C4"/>
                  </a:solidFill>
                  <a:latin typeface="Calibri" panose="020F0502020204030204"/>
                </a:rPr>
                <a:t>Ice breakers /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ս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ա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ռ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ո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ւ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յ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ց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ը 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կ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ո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տ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ր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ո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ղ, 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մ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տ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ե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ր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մ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ա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ց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ն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ո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ղ 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մ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ե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թ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ո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դ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ն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ե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ր/</a:t>
              </a:r>
              <a:endParaRPr lang="en-US" sz="1350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6</a:t>
            </a:fld>
            <a:endParaRPr lang="pl-PL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45DCEEE-03A1-4A4D-87CB-4D1ABAEF9CA2}"/>
              </a:ext>
            </a:extLst>
          </p:cNvPr>
          <p:cNvGrpSpPr/>
          <p:nvPr/>
        </p:nvGrpSpPr>
        <p:grpSpPr>
          <a:xfrm>
            <a:off x="783020" y="2839738"/>
            <a:ext cx="6284506" cy="288000"/>
            <a:chOff x="1128778" y="1187223"/>
            <a:chExt cx="8222316" cy="930194"/>
          </a:xfrm>
          <a:noFill/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D0C8BA9C-8D04-4905-A0B4-2CFCEF39A4E8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r>
                <a:rPr lang="en-US" sz="1500" b="1">
                  <a:solidFill>
                    <a:prstClr val="white"/>
                  </a:solidFill>
                  <a:latin typeface="Calibri" panose="020F0502020204030204"/>
                </a:rPr>
                <a:t>2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91A30451-0891-4B62-9564-352FDA3E5BD7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grp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85783">
                <a:defRPr/>
              </a:pP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Ուսուցման տեսություններ</a:t>
              </a:r>
              <a:endParaRPr lang="en-US" sz="1350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760ADF9-674D-4C01-89E0-DE6B7D04710C}"/>
              </a:ext>
            </a:extLst>
          </p:cNvPr>
          <p:cNvGrpSpPr/>
          <p:nvPr/>
        </p:nvGrpSpPr>
        <p:grpSpPr>
          <a:xfrm>
            <a:off x="779933" y="4208480"/>
            <a:ext cx="6284506" cy="324000"/>
            <a:chOff x="1128778" y="1187223"/>
            <a:chExt cx="8222316" cy="930194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A23CF535-8B15-48E5-BCEC-82DF01227EAC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r>
                <a:rPr lang="en-US" sz="1500" b="1">
                  <a:solidFill>
                    <a:prstClr val="white"/>
                  </a:solidFill>
                  <a:latin typeface="Calibri" panose="020F0502020204030204"/>
                </a:rPr>
                <a:t>6</a:t>
              </a: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4AAAFE19-F7FB-4C47-965D-DEECFAF6C66F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85783">
                <a:defRPr/>
              </a:pP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Մտածել դասախոսության շուրջ</a:t>
              </a:r>
              <a:endParaRPr lang="en-US" sz="1350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AEF1C98-1406-448F-B0CB-C6AB59EA9B26}"/>
              </a:ext>
            </a:extLst>
          </p:cNvPr>
          <p:cNvGrpSpPr/>
          <p:nvPr/>
        </p:nvGrpSpPr>
        <p:grpSpPr>
          <a:xfrm>
            <a:off x="779933" y="3170071"/>
            <a:ext cx="6284506" cy="288000"/>
            <a:chOff x="1128778" y="1187223"/>
            <a:chExt cx="8222316" cy="930194"/>
          </a:xfrm>
          <a:solidFill>
            <a:srgbClr val="FFC000"/>
          </a:solidFill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F9677A3A-0B59-4FA9-B042-DF0D6885E685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r>
                <a:rPr lang="en-US" sz="1500" b="1">
                  <a:solidFill>
                    <a:prstClr val="white"/>
                  </a:solidFill>
                  <a:latin typeface="Calibri" panose="020F0502020204030204"/>
                </a:rPr>
                <a:t>3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314E1329-01D7-4557-BC1A-722EEE45EA05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85783">
                <a:defRPr/>
              </a:pP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Ինչպես կազմել դասախոսություն</a:t>
              </a:r>
              <a:endParaRPr lang="en-US" sz="1350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D2878E8A-4756-41AA-8C29-D1736A0452CC}"/>
              </a:ext>
            </a:extLst>
          </p:cNvPr>
          <p:cNvGrpSpPr/>
          <p:nvPr/>
        </p:nvGrpSpPr>
        <p:grpSpPr>
          <a:xfrm>
            <a:off x="779933" y="3508724"/>
            <a:ext cx="6284506" cy="288000"/>
            <a:chOff x="1128778" y="1187223"/>
            <a:chExt cx="8222316" cy="930194"/>
          </a:xfrm>
          <a:solidFill>
            <a:srgbClr val="FFC000"/>
          </a:solidFill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49F42D26-0A00-4D4D-9CCD-944AF2CF043A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r>
                <a:rPr lang="en-US" sz="1500" b="1">
                  <a:solidFill>
                    <a:prstClr val="white"/>
                  </a:solidFill>
                  <a:latin typeface="Calibri" panose="020F0502020204030204"/>
                </a:rPr>
                <a:t>4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5C8093E2-847E-4CF3-9D19-87E17A21E885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85783">
                <a:defRPr/>
              </a:pP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Ի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ն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չ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պ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ե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ս 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ա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կ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տ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ի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վ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ա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ց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ն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ե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լ 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մ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ա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ս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ն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ա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կ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ի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ց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ն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ե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ր</a:t>
              </a:r>
              <a:r>
                <a:rPr lang="en-GB" sz="1350" b="1" dirty="0" err="1">
                  <a:solidFill>
                    <a:srgbClr val="4472C4"/>
                  </a:solidFill>
                  <a:latin typeface="Calibri" panose="020F0502020204030204"/>
                </a:rPr>
                <a:t>ին</a:t>
              </a:r>
              <a:endParaRPr lang="en-US" sz="1350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F1F2C54B-A059-44AD-8B41-3428D24A40C0}"/>
              </a:ext>
            </a:extLst>
          </p:cNvPr>
          <p:cNvGrpSpPr/>
          <p:nvPr/>
        </p:nvGrpSpPr>
        <p:grpSpPr>
          <a:xfrm>
            <a:off x="779933" y="3865434"/>
            <a:ext cx="6284506" cy="288000"/>
            <a:chOff x="1128778" y="1187223"/>
            <a:chExt cx="8222316" cy="930194"/>
          </a:xfrm>
          <a:solidFill>
            <a:srgbClr val="FFC000"/>
          </a:solidFill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06710ED7-BE33-47D8-8EBB-A42D930AA716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r>
                <a:rPr lang="en-US" sz="1500" b="1">
                  <a:solidFill>
                    <a:prstClr val="white"/>
                  </a:solidFill>
                  <a:latin typeface="Calibri" panose="020F0502020204030204"/>
                </a:rPr>
                <a:t>5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954879AF-3413-4953-8DD5-17FC5294F9C9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85783">
                <a:defRPr/>
              </a:pP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Ին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չ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պ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ե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ս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 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ս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տ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ա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ն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ա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լ 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հետադարձ կապ</a:t>
              </a:r>
              <a:endParaRPr lang="en-US" sz="1350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3350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e-DE" b="1" i="1" dirty="0"/>
              <a:t>Ice breaker-ը կարող է </a:t>
            </a:r>
            <a:r>
              <a:rPr lang="en-GB" b="1" i="1" dirty="0" err="1"/>
              <a:t>ծառայել</a:t>
            </a:r>
            <a:r>
              <a:rPr lang="en-GB" b="1" i="1" dirty="0"/>
              <a:t> </a:t>
            </a:r>
            <a:r>
              <a:rPr lang="en-GB" b="1" i="1" dirty="0" err="1"/>
              <a:t>որպես</a:t>
            </a:r>
            <a:r>
              <a:rPr lang="en-GB" b="1" i="1" dirty="0"/>
              <a:t> </a:t>
            </a:r>
            <a:r>
              <a:rPr lang="en-GB" b="1" i="1" dirty="0" err="1"/>
              <a:t>ողջույնի</a:t>
            </a:r>
            <a:r>
              <a:rPr lang="en-GB" b="1" i="1" dirty="0"/>
              <a:t>, </a:t>
            </a:r>
            <a:r>
              <a:rPr lang="en-GB" b="1" i="1" dirty="0" err="1"/>
              <a:t>ներածակա</a:t>
            </a:r>
            <a:r>
              <a:rPr lang="hy-AM" b="1" i="1" dirty="0"/>
              <a:t>ն</a:t>
            </a:r>
            <a:r>
              <a:rPr lang="en-GB" b="1" i="1" dirty="0"/>
              <a:t> </a:t>
            </a:r>
            <a:r>
              <a:rPr lang="hy-AM" b="1" i="1" dirty="0"/>
              <a:t>կ</a:t>
            </a:r>
            <a:r>
              <a:rPr lang="en-GB" b="1" i="1" dirty="0"/>
              <a:t>ա</a:t>
            </a:r>
            <a:r>
              <a:rPr lang="hy-AM" b="1" i="1" dirty="0"/>
              <a:t>մ</a:t>
            </a:r>
            <a:r>
              <a:rPr lang="en-GB" b="1" i="1" dirty="0"/>
              <a:t> </a:t>
            </a:r>
            <a:r>
              <a:rPr lang="en-GB" b="1" i="1" dirty="0" err="1"/>
              <a:t>զրույց</a:t>
            </a:r>
            <a:r>
              <a:rPr lang="en-GB" b="1" i="1" dirty="0"/>
              <a:t> </a:t>
            </a:r>
            <a:r>
              <a:rPr lang="en-GB" b="1" i="1" dirty="0" err="1"/>
              <a:t>սկսել</a:t>
            </a:r>
            <a:r>
              <a:rPr lang="hy-AM" b="1" i="1" dirty="0"/>
              <a:t>ո</a:t>
            </a:r>
            <a:r>
              <a:rPr lang="en-GB" b="1" i="1" dirty="0"/>
              <a:t>ւ </a:t>
            </a:r>
            <a:r>
              <a:rPr lang="hy-AM" b="1" i="1" dirty="0"/>
              <a:t>խ</a:t>
            </a:r>
            <a:r>
              <a:rPr lang="en-GB" b="1" i="1" dirty="0"/>
              <a:t>ո</a:t>
            </a:r>
            <a:r>
              <a:rPr lang="hy-AM" b="1" i="1" dirty="0"/>
              <a:t>ս</a:t>
            </a:r>
            <a:r>
              <a:rPr lang="en-GB" b="1" i="1" dirty="0"/>
              <a:t>ք</a:t>
            </a:r>
            <a:endParaRPr lang="de-DE" dirty="0"/>
          </a:p>
          <a:p>
            <a:endParaRPr lang="de-DE" dirty="0"/>
          </a:p>
          <a:p>
            <a:r>
              <a:rPr lang="hy-AM" dirty="0"/>
              <a:t>Ի</a:t>
            </a:r>
            <a:r>
              <a:rPr lang="en-GB" dirty="0"/>
              <a:t>ն</a:t>
            </a:r>
            <a:r>
              <a:rPr lang="hy-AM" dirty="0"/>
              <a:t>չ</a:t>
            </a:r>
            <a:r>
              <a:rPr lang="en-GB" dirty="0"/>
              <a:t>ո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՞</a:t>
            </a:r>
            <a:r>
              <a:rPr lang="hy-AM" dirty="0"/>
              <a:t>ւ</a:t>
            </a:r>
            <a:r>
              <a:rPr lang="en-GB" dirty="0"/>
              <a:t> </a:t>
            </a:r>
            <a:r>
              <a:rPr lang="hy-AM" dirty="0"/>
              <a:t>պ</a:t>
            </a:r>
            <a:r>
              <a:rPr lang="en-GB" dirty="0"/>
              <a:t>ե</a:t>
            </a:r>
            <a:r>
              <a:rPr lang="hy-AM" dirty="0"/>
              <a:t>տ</a:t>
            </a:r>
            <a:r>
              <a:rPr lang="en-GB" dirty="0"/>
              <a:t>ք </a:t>
            </a:r>
            <a:r>
              <a:rPr lang="hy-AM" dirty="0"/>
              <a:t>է</a:t>
            </a:r>
            <a:r>
              <a:rPr lang="en-GB" dirty="0"/>
              <a:t> </a:t>
            </a:r>
            <a:r>
              <a:rPr lang="hy-AM" dirty="0"/>
              <a:t>օ</a:t>
            </a:r>
            <a:r>
              <a:rPr lang="en-GB" dirty="0"/>
              <a:t>գ</a:t>
            </a:r>
            <a:r>
              <a:rPr lang="hy-AM" dirty="0"/>
              <a:t>տ</a:t>
            </a:r>
            <a:r>
              <a:rPr lang="en-GB" dirty="0"/>
              <a:t>վ</a:t>
            </a:r>
            <a:r>
              <a:rPr lang="hy-AM" dirty="0"/>
              <a:t>ե</a:t>
            </a:r>
            <a:r>
              <a:rPr lang="en-GB" dirty="0"/>
              <a:t>լ </a:t>
            </a:r>
            <a:r>
              <a:rPr lang="hy-AM" dirty="0"/>
              <a:t>ա</a:t>
            </a:r>
            <a:r>
              <a:rPr lang="en-GB" dirty="0"/>
              <a:t>յ</a:t>
            </a:r>
            <a:r>
              <a:rPr lang="hy-AM" dirty="0"/>
              <a:t>դ</a:t>
            </a:r>
            <a:r>
              <a:rPr lang="en-GB" dirty="0"/>
              <a:t> </a:t>
            </a:r>
            <a:r>
              <a:rPr lang="hy-AM" dirty="0"/>
              <a:t>գ</a:t>
            </a:r>
            <a:r>
              <a:rPr lang="en-GB" dirty="0"/>
              <a:t>ո</a:t>
            </a:r>
            <a:r>
              <a:rPr lang="hy-AM" dirty="0"/>
              <a:t>ր</a:t>
            </a:r>
            <a:r>
              <a:rPr lang="en-GB" dirty="0"/>
              <a:t>ծ</a:t>
            </a:r>
            <a:r>
              <a:rPr lang="hy-AM" dirty="0"/>
              <a:t>ի</a:t>
            </a:r>
            <a:r>
              <a:rPr lang="en-GB" dirty="0"/>
              <a:t>ք</a:t>
            </a:r>
            <a:r>
              <a:rPr lang="hy-AM" dirty="0"/>
              <a:t>ի</a:t>
            </a:r>
            <a:r>
              <a:rPr lang="en-GB" dirty="0"/>
              <a:t>ց:</a:t>
            </a:r>
            <a:endParaRPr lang="de-DE" dirty="0"/>
          </a:p>
          <a:p>
            <a:pPr lvl="1"/>
            <a:r>
              <a:rPr lang="en-GB" dirty="0"/>
              <a:t>Ս</a:t>
            </a:r>
            <a:r>
              <a:rPr lang="hy-AM" dirty="0"/>
              <a:t>կ</a:t>
            </a:r>
            <a:r>
              <a:rPr lang="en-GB" dirty="0" err="1"/>
              <a:t>սել</a:t>
            </a:r>
            <a:r>
              <a:rPr lang="en-GB" dirty="0"/>
              <a:t> </a:t>
            </a:r>
            <a:r>
              <a:rPr lang="en-GB" dirty="0" err="1"/>
              <a:t>համ</a:t>
            </a:r>
            <a:r>
              <a:rPr lang="hy-AM" dirty="0"/>
              <a:t>ա</a:t>
            </a:r>
            <a:r>
              <a:rPr lang="en-GB" dirty="0"/>
              <a:t>գ</a:t>
            </a:r>
            <a:r>
              <a:rPr lang="hy-AM" dirty="0"/>
              <a:t>ո</a:t>
            </a:r>
            <a:r>
              <a:rPr lang="en-GB" dirty="0"/>
              <a:t>ր</a:t>
            </a:r>
            <a:r>
              <a:rPr lang="hy-AM" dirty="0"/>
              <a:t>ծ</a:t>
            </a:r>
            <a:r>
              <a:rPr lang="en-GB" dirty="0"/>
              <a:t>ա</a:t>
            </a:r>
            <a:r>
              <a:rPr lang="hy-AM" dirty="0"/>
              <a:t>կ</a:t>
            </a:r>
            <a:r>
              <a:rPr lang="en-GB" dirty="0"/>
              <a:t>ց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թ</a:t>
            </a:r>
            <a:r>
              <a:rPr lang="en-GB" dirty="0"/>
              <a:t>յ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ն </a:t>
            </a:r>
            <a:r>
              <a:rPr lang="en-GB" dirty="0" err="1"/>
              <a:t>մա</a:t>
            </a:r>
            <a:r>
              <a:rPr lang="hy-AM" dirty="0"/>
              <a:t>ս</a:t>
            </a:r>
            <a:r>
              <a:rPr lang="en-GB" dirty="0"/>
              <a:t>ն</a:t>
            </a:r>
            <a:r>
              <a:rPr lang="hy-AM" dirty="0"/>
              <a:t>ա</a:t>
            </a:r>
            <a:r>
              <a:rPr lang="en-GB" dirty="0"/>
              <a:t>կ</a:t>
            </a:r>
            <a:r>
              <a:rPr lang="hy-AM" dirty="0"/>
              <a:t>ի</a:t>
            </a:r>
            <a:r>
              <a:rPr lang="en-GB" dirty="0"/>
              <a:t>ց</a:t>
            </a:r>
            <a:r>
              <a:rPr lang="hy-AM" dirty="0"/>
              <a:t>ն</a:t>
            </a:r>
            <a:r>
              <a:rPr lang="en-GB" dirty="0"/>
              <a:t>ե</a:t>
            </a:r>
            <a:r>
              <a:rPr lang="hy-AM" dirty="0"/>
              <a:t>ր</a:t>
            </a:r>
            <a:r>
              <a:rPr lang="en-GB" dirty="0"/>
              <a:t>ի </a:t>
            </a:r>
            <a:r>
              <a:rPr lang="hy-AM" dirty="0"/>
              <a:t>մ</a:t>
            </a:r>
            <a:r>
              <a:rPr lang="en-GB" dirty="0" err="1"/>
              <a:t>իջև</a:t>
            </a:r>
            <a:r>
              <a:rPr lang="en-GB" dirty="0"/>
              <a:t> </a:t>
            </a:r>
          </a:p>
          <a:p>
            <a:pPr lvl="1"/>
            <a:r>
              <a:rPr lang="hy-AM" dirty="0"/>
              <a:t>Հ</a:t>
            </a:r>
            <a:r>
              <a:rPr lang="en-GB" dirty="0"/>
              <a:t>ի</a:t>
            </a:r>
            <a:r>
              <a:rPr lang="hy-AM" dirty="0"/>
              <a:t>մ</a:t>
            </a:r>
            <a:r>
              <a:rPr lang="en-US" dirty="0"/>
              <a:t>ն</a:t>
            </a:r>
            <a:r>
              <a:rPr lang="hy-AM" dirty="0"/>
              <a:t>ա</a:t>
            </a:r>
            <a:r>
              <a:rPr lang="en-GB" dirty="0"/>
              <a:t>վ</a:t>
            </a:r>
            <a:r>
              <a:rPr lang="hy-AM" dirty="0"/>
              <a:t>ո</a:t>
            </a:r>
            <a:r>
              <a:rPr lang="en-GB" dirty="0"/>
              <a:t>ր</a:t>
            </a:r>
            <a:r>
              <a:rPr lang="hy-AM" dirty="0"/>
              <a:t>ե</a:t>
            </a:r>
            <a:r>
              <a:rPr lang="en-GB" dirty="0"/>
              <a:t>լ </a:t>
            </a:r>
            <a:r>
              <a:rPr lang="hy-AM" dirty="0"/>
              <a:t>դ</a:t>
            </a:r>
            <a:r>
              <a:rPr lang="en-GB" dirty="0"/>
              <a:t>ա</a:t>
            </a:r>
            <a:r>
              <a:rPr lang="hy-AM" dirty="0"/>
              <a:t>ս</a:t>
            </a:r>
            <a:r>
              <a:rPr lang="en-GB" dirty="0"/>
              <a:t>ը</a:t>
            </a:r>
            <a:r>
              <a:rPr lang="hy-AM" dirty="0"/>
              <a:t>ն</a:t>
            </a:r>
            <a:r>
              <a:rPr lang="en-GB" dirty="0"/>
              <a:t>թ</a:t>
            </a:r>
            <a:r>
              <a:rPr lang="hy-AM" dirty="0"/>
              <a:t>ա</a:t>
            </a:r>
            <a:r>
              <a:rPr lang="en-GB" dirty="0"/>
              <a:t>ց</a:t>
            </a:r>
            <a:r>
              <a:rPr lang="hy-AM" dirty="0"/>
              <a:t>ի</a:t>
            </a:r>
            <a:r>
              <a:rPr lang="en-GB" dirty="0"/>
              <a:t> </a:t>
            </a:r>
            <a:r>
              <a:rPr lang="hy-AM" dirty="0"/>
              <a:t>բ</a:t>
            </a:r>
            <a:r>
              <a:rPr lang="en-GB" dirty="0"/>
              <a:t>ո</a:t>
            </a:r>
            <a:r>
              <a:rPr lang="hy-AM" dirty="0"/>
              <a:t>վ</a:t>
            </a:r>
            <a:r>
              <a:rPr lang="en-GB" dirty="0"/>
              <a:t>ա</a:t>
            </a:r>
            <a:r>
              <a:rPr lang="hy-AM" dirty="0"/>
              <a:t>ն</a:t>
            </a:r>
            <a:r>
              <a:rPr lang="en-GB" dirty="0" err="1"/>
              <a:t>դակությունը</a:t>
            </a:r>
            <a:endParaRPr lang="en-GB" dirty="0"/>
          </a:p>
          <a:p>
            <a:pPr lvl="1"/>
            <a:r>
              <a:rPr lang="en-GB" dirty="0" err="1"/>
              <a:t>Մարդկանց</a:t>
            </a:r>
            <a:r>
              <a:rPr lang="en-GB" dirty="0"/>
              <a:t> </a:t>
            </a:r>
            <a:r>
              <a:rPr lang="en-GB" dirty="0" err="1"/>
              <a:t>միավորել</a:t>
            </a:r>
            <a:r>
              <a:rPr lang="en-GB" dirty="0"/>
              <a:t>՝ </a:t>
            </a:r>
            <a:r>
              <a:rPr lang="en-GB" dirty="0" err="1"/>
              <a:t>անկախ</a:t>
            </a:r>
            <a:r>
              <a:rPr lang="en-GB" dirty="0"/>
              <a:t> </a:t>
            </a:r>
            <a:r>
              <a:rPr lang="en-GB" dirty="0" err="1"/>
              <a:t>կարգավիճակից</a:t>
            </a:r>
            <a:r>
              <a:rPr lang="en-GB" dirty="0"/>
              <a:t>, </a:t>
            </a:r>
            <a:r>
              <a:rPr lang="en-GB" dirty="0" err="1"/>
              <a:t>տա</a:t>
            </a:r>
            <a:r>
              <a:rPr lang="hy-AM" dirty="0"/>
              <a:t>ր</a:t>
            </a:r>
            <a:r>
              <a:rPr lang="en-GB" dirty="0"/>
              <a:t>ի</a:t>
            </a:r>
            <a:r>
              <a:rPr lang="hy-AM" dirty="0"/>
              <a:t>ք</a:t>
            </a:r>
            <a:r>
              <a:rPr lang="en-GB" dirty="0"/>
              <a:t>ի</a:t>
            </a:r>
            <a:r>
              <a:rPr lang="hy-AM" dirty="0"/>
              <a:t>ց</a:t>
            </a:r>
            <a:r>
              <a:rPr lang="en-GB" dirty="0"/>
              <a:t>, </a:t>
            </a:r>
            <a:r>
              <a:rPr lang="hy-AM" dirty="0"/>
              <a:t>ա</a:t>
            </a:r>
            <a:r>
              <a:rPr lang="en-GB" dirty="0"/>
              <a:t>զ</a:t>
            </a:r>
            <a:r>
              <a:rPr lang="hy-AM" dirty="0"/>
              <a:t>գ</a:t>
            </a:r>
            <a:r>
              <a:rPr lang="en-GB" dirty="0"/>
              <a:t>ո</a:t>
            </a:r>
            <a:r>
              <a:rPr lang="hy-AM" dirty="0"/>
              <a:t>ւ</a:t>
            </a:r>
            <a:r>
              <a:rPr lang="en-GB" dirty="0"/>
              <a:t>թ</a:t>
            </a:r>
            <a:r>
              <a:rPr lang="hy-AM" dirty="0"/>
              <a:t>յ</a:t>
            </a:r>
            <a:r>
              <a:rPr lang="en-GB" dirty="0"/>
              <a:t>ո</a:t>
            </a:r>
            <a:r>
              <a:rPr lang="hy-AM" dirty="0"/>
              <a:t>ւ</a:t>
            </a:r>
            <a:r>
              <a:rPr lang="en-GB" dirty="0"/>
              <a:t>ն</a:t>
            </a:r>
            <a:r>
              <a:rPr lang="hy-AM" dirty="0"/>
              <a:t>ի</a:t>
            </a:r>
            <a:r>
              <a:rPr lang="en-GB" dirty="0"/>
              <a:t>ց </a:t>
            </a:r>
            <a:r>
              <a:rPr lang="hy-AM" dirty="0"/>
              <a:t>և</a:t>
            </a:r>
            <a:r>
              <a:rPr lang="en-GB" dirty="0"/>
              <a:t> </a:t>
            </a:r>
            <a:r>
              <a:rPr lang="hy-AM" dirty="0"/>
              <a:t>ա</a:t>
            </a:r>
            <a:r>
              <a:rPr lang="en-GB" dirty="0"/>
              <a:t>յ</a:t>
            </a:r>
            <a:r>
              <a:rPr lang="hy-AM" dirty="0"/>
              <a:t>լ</a:t>
            </a:r>
            <a:r>
              <a:rPr lang="en-GB" dirty="0"/>
              <a:t>ն</a:t>
            </a: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/>
              <a:t>Ե</a:t>
            </a:r>
            <a:r>
              <a:rPr lang="en-GB" dirty="0"/>
              <a:t>կ</a:t>
            </a:r>
            <a:r>
              <a:rPr lang="hy-AM" dirty="0"/>
              <a:t>ե</a:t>
            </a:r>
            <a:r>
              <a:rPr lang="en-GB" dirty="0"/>
              <a:t>ք </a:t>
            </a:r>
            <a:r>
              <a:rPr lang="hy-AM" dirty="0"/>
              <a:t>կ</a:t>
            </a:r>
            <a:r>
              <a:rPr lang="en-GB" dirty="0"/>
              <a:t>ո</a:t>
            </a:r>
            <a:r>
              <a:rPr lang="hy-AM" dirty="0"/>
              <a:t>տ</a:t>
            </a:r>
            <a:r>
              <a:rPr lang="en-GB" dirty="0"/>
              <a:t>ր</a:t>
            </a:r>
            <a:r>
              <a:rPr lang="hy-AM" dirty="0"/>
              <a:t>ե</a:t>
            </a:r>
            <a:r>
              <a:rPr lang="en-GB" dirty="0"/>
              <a:t>ն</a:t>
            </a:r>
            <a:r>
              <a:rPr lang="hy-AM" dirty="0"/>
              <a:t>ք</a:t>
            </a:r>
            <a:r>
              <a:rPr lang="en-GB" dirty="0"/>
              <a:t> </a:t>
            </a:r>
            <a:r>
              <a:rPr lang="hy-AM" dirty="0"/>
              <a:t>ս</a:t>
            </a:r>
            <a:r>
              <a:rPr lang="en-GB" dirty="0"/>
              <a:t>ա</a:t>
            </a:r>
            <a:r>
              <a:rPr lang="hy-AM" dirty="0"/>
              <a:t>ռ</a:t>
            </a:r>
            <a:r>
              <a:rPr lang="en-GB" dirty="0"/>
              <a:t>ո</a:t>
            </a:r>
            <a:r>
              <a:rPr lang="hy-AM" dirty="0"/>
              <a:t>ւ</a:t>
            </a:r>
            <a:r>
              <a:rPr lang="en-GB" dirty="0"/>
              <a:t>յ</a:t>
            </a:r>
            <a:r>
              <a:rPr lang="hy-AM" dirty="0"/>
              <a:t>ց</a:t>
            </a:r>
            <a:r>
              <a:rPr lang="en-GB" dirty="0"/>
              <a:t>ը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08643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y-AM" dirty="0"/>
              <a:t>Ի</a:t>
            </a:r>
            <a:r>
              <a:rPr lang="en-GB" dirty="0"/>
              <a:t>մ</a:t>
            </a:r>
            <a:r>
              <a:rPr lang="hy-AM" dirty="0"/>
              <a:t>ա</a:t>
            </a:r>
            <a:r>
              <a:rPr lang="en-GB" dirty="0"/>
              <a:t>ն</a:t>
            </a:r>
            <a:r>
              <a:rPr lang="hy-AM" dirty="0"/>
              <a:t>ա</a:t>
            </a:r>
            <a:r>
              <a:rPr lang="en-GB" dirty="0"/>
              <a:t>լ </a:t>
            </a:r>
            <a:r>
              <a:rPr lang="hy-AM" dirty="0"/>
              <a:t>ա</a:t>
            </a:r>
            <a:r>
              <a:rPr lang="en-GB" dirty="0"/>
              <a:t>վ</a:t>
            </a:r>
            <a:r>
              <a:rPr lang="hy-AM" dirty="0"/>
              <a:t>ե</a:t>
            </a:r>
            <a:r>
              <a:rPr lang="en-GB" dirty="0"/>
              <a:t>լ</a:t>
            </a:r>
            <a:r>
              <a:rPr lang="hy-AM" dirty="0"/>
              <a:t>ի</a:t>
            </a:r>
            <a:r>
              <a:rPr lang="en-GB" dirty="0"/>
              <a:t>ն </a:t>
            </a:r>
            <a:r>
              <a:rPr lang="en-GB" dirty="0" err="1"/>
              <a:t>գործընկերների</a:t>
            </a:r>
            <a:r>
              <a:rPr lang="en-GB" dirty="0"/>
              <a:t> </a:t>
            </a:r>
            <a:r>
              <a:rPr lang="en-GB" dirty="0" err="1"/>
              <a:t>մասին</a:t>
            </a:r>
            <a:r>
              <a:rPr lang="en-US" dirty="0"/>
              <a:t> (</a:t>
            </a:r>
            <a:r>
              <a:rPr lang="hy-AM" dirty="0"/>
              <a:t>Կ</a:t>
            </a:r>
            <a:r>
              <a:rPr lang="en-GB" dirty="0"/>
              <a:t>ա</a:t>
            </a:r>
            <a:r>
              <a:rPr lang="hy-AM" dirty="0"/>
              <a:t>ր</a:t>
            </a:r>
            <a:r>
              <a:rPr lang="en-GB" dirty="0"/>
              <a:t>ո</a:t>
            </a:r>
            <a:r>
              <a:rPr lang="hy-AM" dirty="0"/>
              <a:t>ւ</a:t>
            </a:r>
            <a:r>
              <a:rPr lang="en-GB" dirty="0"/>
              <a:t>ս</a:t>
            </a:r>
            <a:r>
              <a:rPr lang="hy-AM" dirty="0"/>
              <a:t>ե</a:t>
            </a:r>
            <a:r>
              <a:rPr lang="en-GB" dirty="0"/>
              <a:t>լ, </a:t>
            </a:r>
            <a:r>
              <a:rPr lang="hy-AM" dirty="0"/>
              <a:t>ա</a:t>
            </a:r>
            <a:r>
              <a:rPr lang="en-GB" dirty="0"/>
              <a:t>ր</a:t>
            </a:r>
            <a:r>
              <a:rPr lang="hy-AM" dirty="0"/>
              <a:t>ա</a:t>
            </a:r>
            <a:r>
              <a:rPr lang="en-GB" dirty="0"/>
              <a:t>գ </a:t>
            </a:r>
            <a:r>
              <a:rPr lang="hy-AM" dirty="0"/>
              <a:t>հանդիպում</a:t>
            </a:r>
            <a:r>
              <a:rPr lang="en-US" dirty="0"/>
              <a:t>)</a:t>
            </a:r>
          </a:p>
          <a:p>
            <a:r>
              <a:rPr lang="hy-AM" dirty="0"/>
              <a:t>Ի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՞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ն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չ 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է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ք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ո 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ա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ն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ո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ւ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ն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ը:</a:t>
            </a:r>
            <a:endParaRPr lang="en-US" dirty="0"/>
          </a:p>
          <a:p>
            <a:r>
              <a:rPr lang="hy-AM" dirty="0"/>
              <a:t>Ո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՞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վ 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է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ք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ո 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ս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ի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ր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ե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լ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ի 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ո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ւ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ղ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ո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ւ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ց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ի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չ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ը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dirty="0"/>
          </a:p>
          <a:p>
            <a:r>
              <a:rPr lang="hy-AM" dirty="0"/>
              <a:t>Ի</a:t>
            </a:r>
            <a:r>
              <a:rPr lang="en-GB" dirty="0"/>
              <a:t>ն</a:t>
            </a:r>
            <a:r>
              <a:rPr lang="hy-AM" dirty="0"/>
              <a:t>չ</a:t>
            </a:r>
            <a:r>
              <a:rPr lang="en-GB" dirty="0"/>
              <a:t>ո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 ՞</a:t>
            </a:r>
            <a:r>
              <a:rPr lang="hy-AM" dirty="0"/>
              <a:t>ւ</a:t>
            </a:r>
            <a:r>
              <a:rPr lang="en-GB" dirty="0"/>
              <a:t> է </a:t>
            </a:r>
            <a:r>
              <a:rPr lang="en-GB" dirty="0" err="1"/>
              <a:t>նա</a:t>
            </a:r>
            <a:r>
              <a:rPr lang="en-GB" dirty="0"/>
              <a:t> </a:t>
            </a:r>
            <a:r>
              <a:rPr lang="en-GB" dirty="0" err="1"/>
              <a:t>քո</a:t>
            </a:r>
            <a:r>
              <a:rPr lang="en-GB" dirty="0"/>
              <a:t> </a:t>
            </a:r>
            <a:r>
              <a:rPr lang="en-GB" dirty="0" err="1"/>
              <a:t>սիրելի</a:t>
            </a:r>
            <a:r>
              <a:rPr lang="en-GB" dirty="0"/>
              <a:t> </a:t>
            </a:r>
            <a:r>
              <a:rPr lang="en-GB" dirty="0" err="1"/>
              <a:t>ուսուցիչ</a:t>
            </a:r>
            <a:r>
              <a:rPr lang="hy-AM" dirty="0"/>
              <a:t>ը</a:t>
            </a:r>
            <a:r>
              <a:rPr lang="en-GB" dirty="0"/>
              <a:t>:</a:t>
            </a:r>
            <a:endParaRPr lang="en-US" dirty="0"/>
          </a:p>
          <a:p>
            <a:r>
              <a:rPr lang="hy-AM" dirty="0"/>
              <a:t>Ո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 ՞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ր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ն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է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ք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ե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զ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հ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ա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մ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ա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ր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ա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մ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ե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ն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ա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տ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պ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ա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վ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ո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ր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ի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չ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ո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ւ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ս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ո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ւ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մ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ն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ա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կ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ա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ն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փ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ո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ր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ձ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ա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ռ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ո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ւ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թ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յ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ո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ւ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ն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ը:</a:t>
            </a:r>
            <a:endParaRPr lang="en-US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/>
              <a:t>Ի</a:t>
            </a:r>
            <a:r>
              <a:rPr lang="en-GB" dirty="0"/>
              <a:t>ն</a:t>
            </a:r>
            <a:r>
              <a:rPr lang="hy-AM" dirty="0"/>
              <a:t>չ</a:t>
            </a:r>
            <a:r>
              <a:rPr lang="en-GB" dirty="0"/>
              <a:t>պ</a:t>
            </a:r>
            <a:r>
              <a:rPr lang="hy-AM" dirty="0"/>
              <a:t>ե</a:t>
            </a:r>
            <a:r>
              <a:rPr lang="en-GB" dirty="0"/>
              <a:t>ս </a:t>
            </a:r>
            <a:r>
              <a:rPr lang="hy-AM" dirty="0"/>
              <a:t>կ</a:t>
            </a:r>
            <a:r>
              <a:rPr lang="en-GB" dirty="0"/>
              <a:t>ո</a:t>
            </a:r>
            <a:r>
              <a:rPr lang="hy-AM" dirty="0"/>
              <a:t>տ</a:t>
            </a:r>
            <a:r>
              <a:rPr lang="en-GB" dirty="0"/>
              <a:t>ր</a:t>
            </a:r>
            <a:r>
              <a:rPr lang="hy-AM" dirty="0"/>
              <a:t>ե</a:t>
            </a:r>
            <a:r>
              <a:rPr lang="en-GB" dirty="0"/>
              <a:t>լ </a:t>
            </a:r>
            <a:r>
              <a:rPr lang="hy-AM" dirty="0"/>
              <a:t>ս</a:t>
            </a:r>
            <a:r>
              <a:rPr lang="en-GB" dirty="0"/>
              <a:t>ա</a:t>
            </a:r>
            <a:r>
              <a:rPr lang="hy-AM" dirty="0"/>
              <a:t>ռ</a:t>
            </a:r>
            <a:r>
              <a:rPr lang="en-GB" dirty="0"/>
              <a:t>ո</a:t>
            </a:r>
            <a:r>
              <a:rPr lang="hy-AM" dirty="0"/>
              <a:t>ւ</a:t>
            </a:r>
            <a:r>
              <a:rPr lang="en-GB" dirty="0"/>
              <a:t>յ</a:t>
            </a:r>
            <a:r>
              <a:rPr lang="hy-AM" dirty="0"/>
              <a:t>ց</a:t>
            </a:r>
            <a:r>
              <a:rPr lang="en-GB" dirty="0"/>
              <a:t>ը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413839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y-AM" dirty="0"/>
              <a:t>Ա</a:t>
            </a:r>
            <a:r>
              <a:rPr lang="en-GB" dirty="0"/>
              <a:t>ն</a:t>
            </a:r>
            <a:r>
              <a:rPr lang="hy-AM" dirty="0"/>
              <a:t>ձ</a:t>
            </a:r>
            <a:r>
              <a:rPr lang="en-GB" dirty="0"/>
              <a:t>ի </a:t>
            </a:r>
            <a:r>
              <a:rPr lang="hy-AM" dirty="0"/>
              <a:t>ն</a:t>
            </a:r>
            <a:r>
              <a:rPr lang="en-GB" dirty="0"/>
              <a:t>ե</a:t>
            </a:r>
            <a:r>
              <a:rPr lang="hy-AM" dirty="0"/>
              <a:t>ր</a:t>
            </a:r>
            <a:r>
              <a:rPr lang="en-GB" dirty="0"/>
              <a:t>կ</a:t>
            </a:r>
            <a:r>
              <a:rPr lang="hy-AM" dirty="0"/>
              <a:t>ա</a:t>
            </a:r>
            <a:r>
              <a:rPr lang="en-GB" dirty="0"/>
              <a:t>յ</a:t>
            </a:r>
            <a:r>
              <a:rPr lang="hy-AM" dirty="0"/>
              <a:t>ա</a:t>
            </a:r>
            <a:r>
              <a:rPr lang="en-GB" dirty="0"/>
              <a:t>ց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մ</a:t>
            </a:r>
            <a:endParaRPr lang="de-DE" dirty="0"/>
          </a:p>
          <a:p>
            <a:r>
              <a:rPr lang="hy-AM" dirty="0"/>
              <a:t>Բաժանում խմբերի</a:t>
            </a:r>
            <a:endParaRPr lang="de-DE" dirty="0"/>
          </a:p>
          <a:p>
            <a:r>
              <a:rPr lang="en-GB" dirty="0" err="1"/>
              <a:t>Կողքինի</a:t>
            </a:r>
            <a:r>
              <a:rPr lang="en-GB" dirty="0"/>
              <a:t> </a:t>
            </a:r>
            <a:r>
              <a:rPr lang="en-GB" dirty="0" err="1"/>
              <a:t>հետ</a:t>
            </a:r>
            <a:r>
              <a:rPr lang="en-GB" dirty="0"/>
              <a:t> </a:t>
            </a:r>
            <a:r>
              <a:rPr lang="en-GB" dirty="0" err="1"/>
              <a:t>հարցազրու</a:t>
            </a:r>
            <a:r>
              <a:rPr lang="hy-AM" dirty="0"/>
              <a:t>յ</a:t>
            </a:r>
            <a:r>
              <a:rPr lang="en-GB" dirty="0"/>
              <a:t>ց</a:t>
            </a:r>
            <a:endParaRPr lang="de-DE" dirty="0"/>
          </a:p>
          <a:p>
            <a:r>
              <a:rPr lang="de-DE" dirty="0"/>
              <a:t>Flipchart-Parcours</a:t>
            </a:r>
            <a:r>
              <a:rPr lang="hy-AM" dirty="0"/>
              <a:t> /Դասարանային պաստառների ուղի/</a:t>
            </a: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Սառույցը</a:t>
            </a:r>
            <a:r>
              <a:rPr lang="en-GB" dirty="0"/>
              <a:t> </a:t>
            </a:r>
            <a:r>
              <a:rPr lang="en-GB" dirty="0" err="1"/>
              <a:t>կոտրելու</a:t>
            </a:r>
            <a:r>
              <a:rPr lang="en-GB" dirty="0"/>
              <a:t> </a:t>
            </a:r>
            <a:r>
              <a:rPr lang="en-GB" dirty="0" err="1"/>
              <a:t>տարբեր</a:t>
            </a:r>
            <a:r>
              <a:rPr lang="en-GB" dirty="0"/>
              <a:t> </a:t>
            </a:r>
            <a:r>
              <a:rPr lang="en-GB" dirty="0" err="1"/>
              <a:t>մեթոդներ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17177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Անձի</a:t>
            </a:r>
            <a:r>
              <a:rPr lang="en-GB" dirty="0"/>
              <a:t> </a:t>
            </a:r>
            <a:r>
              <a:rPr lang="en-GB" dirty="0" err="1"/>
              <a:t>ներկաայցում</a:t>
            </a:r>
            <a:r>
              <a:rPr lang="en-GB" dirty="0"/>
              <a:t> </a:t>
            </a:r>
            <a:endParaRPr lang="de-AT" dirty="0"/>
          </a:p>
        </p:txBody>
      </p:sp>
      <p:graphicFrame>
        <p:nvGraphicFramePr>
          <p:cNvPr id="6" name="Inhaltsplatzhalt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0819944"/>
              </p:ext>
            </p:extLst>
          </p:nvPr>
        </p:nvGraphicFramePr>
        <p:xfrm>
          <a:off x="628650" y="995168"/>
          <a:ext cx="78867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feld 6"/>
          <p:cNvSpPr txBox="1"/>
          <p:nvPr/>
        </p:nvSpPr>
        <p:spPr>
          <a:xfrm>
            <a:off x="1605686" y="5320203"/>
            <a:ext cx="59326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y-AM" dirty="0"/>
              <a:t>Տ</a:t>
            </a:r>
            <a:r>
              <a:rPr lang="en-GB" dirty="0"/>
              <a:t>ա</a:t>
            </a:r>
            <a:r>
              <a:rPr lang="hy-AM" dirty="0"/>
              <a:t>ր</a:t>
            </a:r>
            <a:r>
              <a:rPr lang="en-GB" dirty="0" err="1"/>
              <a:t>բերակ</a:t>
            </a:r>
            <a:r>
              <a:rPr lang="en-GB" dirty="0"/>
              <a:t>՝ </a:t>
            </a:r>
            <a:r>
              <a:rPr lang="en-GB" dirty="0" err="1"/>
              <a:t>ներկայա</a:t>
            </a:r>
            <a:r>
              <a:rPr lang="hy-AM" dirty="0"/>
              <a:t>ց</a:t>
            </a:r>
            <a:r>
              <a:rPr lang="en-GB" dirty="0"/>
              <a:t>մ</a:t>
            </a:r>
            <a:r>
              <a:rPr lang="hy-AM" dirty="0"/>
              <a:t>ա</a:t>
            </a:r>
            <a:r>
              <a:rPr lang="en-GB" dirty="0"/>
              <a:t>ն </a:t>
            </a:r>
            <a:r>
              <a:rPr lang="hy-AM" dirty="0"/>
              <a:t>մ</a:t>
            </a:r>
            <a:r>
              <a:rPr lang="en-GB" dirty="0"/>
              <a:t>ե</a:t>
            </a:r>
            <a:r>
              <a:rPr lang="hy-AM" dirty="0"/>
              <a:t>ջ</a:t>
            </a:r>
            <a:r>
              <a:rPr lang="en-GB" dirty="0"/>
              <a:t> </a:t>
            </a:r>
            <a:r>
              <a:rPr lang="hy-AM" dirty="0"/>
              <a:t>ն</a:t>
            </a:r>
            <a:r>
              <a:rPr lang="en-GB" dirty="0"/>
              <a:t>ե</a:t>
            </a:r>
            <a:r>
              <a:rPr lang="hy-AM" dirty="0"/>
              <a:t>ր</a:t>
            </a:r>
            <a:r>
              <a:rPr lang="en-GB" dirty="0"/>
              <a:t>ա</a:t>
            </a:r>
            <a:r>
              <a:rPr lang="hy-AM" dirty="0"/>
              <a:t>ռ</a:t>
            </a:r>
            <a:r>
              <a:rPr lang="en-GB" dirty="0"/>
              <a:t>ե</a:t>
            </a:r>
            <a:r>
              <a:rPr lang="en-US" dirty="0"/>
              <a:t>ք</a:t>
            </a:r>
            <a:r>
              <a:rPr lang="en-GB" dirty="0"/>
              <a:t> </a:t>
            </a:r>
            <a:r>
              <a:rPr lang="hy-AM" dirty="0"/>
              <a:t>Ձ</a:t>
            </a:r>
            <a:r>
              <a:rPr lang="en-GB" dirty="0"/>
              <a:t>ե</a:t>
            </a:r>
            <a:r>
              <a:rPr lang="hy-AM" dirty="0"/>
              <a:t>ր</a:t>
            </a:r>
            <a:r>
              <a:rPr lang="en-GB" dirty="0"/>
              <a:t> </a:t>
            </a:r>
            <a:r>
              <a:rPr lang="hy-AM" dirty="0"/>
              <a:t>ա</a:t>
            </a:r>
            <a:r>
              <a:rPr lang="en-GB" dirty="0"/>
              <a:t>ն</a:t>
            </a:r>
            <a:r>
              <a:rPr lang="hy-AM" dirty="0"/>
              <a:t>ձ</a:t>
            </a:r>
            <a:r>
              <a:rPr lang="en-GB" dirty="0"/>
              <a:t>ն</a:t>
            </a:r>
            <a:r>
              <a:rPr lang="hy-AM" dirty="0"/>
              <a:t>ա</a:t>
            </a:r>
            <a:r>
              <a:rPr lang="en-GB" dirty="0"/>
              <a:t>կ</a:t>
            </a:r>
            <a:r>
              <a:rPr lang="hy-AM" dirty="0"/>
              <a:t>ա</a:t>
            </a:r>
            <a:r>
              <a:rPr lang="en-GB" dirty="0"/>
              <a:t>ն </a:t>
            </a:r>
            <a:r>
              <a:rPr lang="en-GB" dirty="0" err="1"/>
              <a:t>հակիրճ</a:t>
            </a:r>
            <a:r>
              <a:rPr lang="en-GB" dirty="0"/>
              <a:t> </a:t>
            </a:r>
            <a:r>
              <a:rPr lang="hy-AM" dirty="0"/>
              <a:t>ի</a:t>
            </a:r>
            <a:r>
              <a:rPr lang="en-GB" dirty="0"/>
              <a:t>ն</a:t>
            </a:r>
            <a:r>
              <a:rPr lang="hy-AM" dirty="0"/>
              <a:t>ք</a:t>
            </a:r>
            <a:r>
              <a:rPr lang="en-GB" dirty="0"/>
              <a:t>ն</a:t>
            </a:r>
            <a:r>
              <a:rPr lang="hy-AM" dirty="0"/>
              <a:t>ա</a:t>
            </a:r>
            <a:r>
              <a:rPr lang="en-GB" dirty="0"/>
              <a:t>կ</a:t>
            </a:r>
            <a:r>
              <a:rPr lang="hy-AM" dirty="0"/>
              <a:t>ե</a:t>
            </a:r>
            <a:r>
              <a:rPr lang="en-GB" dirty="0"/>
              <a:t>ն</a:t>
            </a:r>
            <a:r>
              <a:rPr lang="hy-AM" dirty="0"/>
              <a:t>ս</a:t>
            </a:r>
            <a:r>
              <a:rPr lang="en-GB" dirty="0"/>
              <a:t>ա</a:t>
            </a:r>
            <a:r>
              <a:rPr lang="hy-AM" dirty="0"/>
              <a:t>գ</a:t>
            </a:r>
            <a:r>
              <a:rPr lang="en-GB" dirty="0"/>
              <a:t>ր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թ</a:t>
            </a:r>
            <a:r>
              <a:rPr lang="en-GB" dirty="0"/>
              <a:t>յ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ն</a:t>
            </a:r>
            <a:r>
              <a:rPr lang="en-GB" dirty="0"/>
              <a:t>ը:</a:t>
            </a:r>
            <a:endParaRPr lang="de-A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625468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y-AM" dirty="0"/>
              <a:t>Մ</a:t>
            </a:r>
            <a:r>
              <a:rPr lang="en-GB" dirty="0"/>
              <a:t>ա</a:t>
            </a:r>
            <a:r>
              <a:rPr lang="hy-AM" dirty="0"/>
              <a:t>ս</a:t>
            </a:r>
            <a:r>
              <a:rPr lang="en-GB" dirty="0"/>
              <a:t>ն</a:t>
            </a:r>
            <a:r>
              <a:rPr lang="hy-AM" dirty="0"/>
              <a:t>ա</a:t>
            </a:r>
            <a:r>
              <a:rPr lang="en-GB" dirty="0"/>
              <a:t>կ</a:t>
            </a:r>
            <a:r>
              <a:rPr lang="hy-AM" dirty="0"/>
              <a:t>ի</a:t>
            </a:r>
            <a:r>
              <a:rPr lang="en-GB" dirty="0" err="1"/>
              <a:t>ցներին</a:t>
            </a:r>
            <a:r>
              <a:rPr lang="en-GB" dirty="0"/>
              <a:t> </a:t>
            </a:r>
            <a:r>
              <a:rPr lang="en-GB" dirty="0" err="1"/>
              <a:t>ասել</a:t>
            </a:r>
            <a:r>
              <a:rPr lang="en-GB" dirty="0"/>
              <a:t>, </a:t>
            </a:r>
            <a:r>
              <a:rPr lang="en-GB" dirty="0" err="1"/>
              <a:t>որ</a:t>
            </a:r>
            <a:r>
              <a:rPr lang="en-GB" dirty="0"/>
              <a:t> </a:t>
            </a:r>
            <a:r>
              <a:rPr lang="hy-AM" dirty="0"/>
              <a:t>ն</a:t>
            </a:r>
            <a:r>
              <a:rPr lang="en-GB" dirty="0"/>
              <a:t>ա</a:t>
            </a:r>
            <a:r>
              <a:rPr lang="hy-AM" dirty="0"/>
              <a:t>խ</a:t>
            </a:r>
            <a:r>
              <a:rPr lang="en-GB" dirty="0"/>
              <a:t>ա</a:t>
            </a:r>
            <a:r>
              <a:rPr lang="hy-AM" dirty="0"/>
              <a:t>պ</a:t>
            </a:r>
            <a:r>
              <a:rPr lang="en-GB" dirty="0"/>
              <a:t>ե</a:t>
            </a:r>
            <a:r>
              <a:rPr lang="hy-AM" dirty="0"/>
              <a:t>ս</a:t>
            </a:r>
            <a:r>
              <a:rPr lang="en-GB" dirty="0"/>
              <a:t> </a:t>
            </a:r>
            <a:r>
              <a:rPr lang="en-GB" dirty="0" err="1"/>
              <a:t>հանձնեն</a:t>
            </a:r>
            <a:r>
              <a:rPr lang="en-GB" dirty="0"/>
              <a:t> </a:t>
            </a:r>
            <a:r>
              <a:rPr lang="en-GB" dirty="0" err="1"/>
              <a:t>հակիրճ</a:t>
            </a:r>
            <a:r>
              <a:rPr lang="en-GB" dirty="0"/>
              <a:t> </a:t>
            </a:r>
            <a:r>
              <a:rPr lang="en-GB" dirty="0" err="1"/>
              <a:t>ինքանկենսագրություն</a:t>
            </a:r>
            <a:r>
              <a:rPr lang="en-GB" dirty="0"/>
              <a:t>՝ 3-ից 5 </a:t>
            </a:r>
            <a:r>
              <a:rPr lang="en-GB" dirty="0" err="1"/>
              <a:t>կարևոր</a:t>
            </a:r>
            <a:r>
              <a:rPr lang="en-GB" dirty="0"/>
              <a:t> </a:t>
            </a:r>
            <a:r>
              <a:rPr lang="hy-AM" dirty="0"/>
              <a:t>փ</a:t>
            </a:r>
            <a:r>
              <a:rPr lang="en-GB" dirty="0"/>
              <a:t>ա</a:t>
            </a:r>
            <a:r>
              <a:rPr lang="hy-AM" dirty="0"/>
              <a:t>ս</a:t>
            </a:r>
            <a:r>
              <a:rPr lang="en-GB" dirty="0"/>
              <a:t>տ</a:t>
            </a:r>
            <a:r>
              <a:rPr lang="hy-AM" dirty="0"/>
              <a:t>ե</a:t>
            </a:r>
            <a:r>
              <a:rPr lang="en-GB" dirty="0"/>
              <a:t>ր</a:t>
            </a:r>
            <a:r>
              <a:rPr lang="hy-AM" dirty="0"/>
              <a:t>ո</a:t>
            </a:r>
            <a:r>
              <a:rPr lang="en-GB" dirty="0"/>
              <a:t>վ </a:t>
            </a:r>
          </a:p>
          <a:p>
            <a:r>
              <a:rPr lang="en-GB" dirty="0" err="1"/>
              <a:t>Յուրաքանչյուր</a:t>
            </a:r>
            <a:r>
              <a:rPr lang="en-GB" dirty="0"/>
              <a:t> </a:t>
            </a:r>
            <a:r>
              <a:rPr lang="en-GB" dirty="0" err="1"/>
              <a:t>ուսանողի</a:t>
            </a:r>
            <a:r>
              <a:rPr lang="en-GB" dirty="0"/>
              <a:t> </a:t>
            </a:r>
            <a:r>
              <a:rPr lang="en-GB" dirty="0" err="1"/>
              <a:t>ներկայացնել</a:t>
            </a:r>
            <a:r>
              <a:rPr lang="en-GB" dirty="0"/>
              <a:t> </a:t>
            </a:r>
            <a:r>
              <a:rPr lang="en-GB" dirty="0" err="1"/>
              <a:t>ըստ</a:t>
            </a:r>
            <a:r>
              <a:rPr lang="en-GB" dirty="0"/>
              <a:t> </a:t>
            </a:r>
            <a:r>
              <a:rPr lang="en-GB" dirty="0" err="1"/>
              <a:t>իր</a:t>
            </a:r>
            <a:r>
              <a:rPr lang="en-GB" dirty="0"/>
              <a:t> </a:t>
            </a:r>
            <a:r>
              <a:rPr lang="hy-AM" dirty="0"/>
              <a:t>ի</a:t>
            </a:r>
            <a:r>
              <a:rPr lang="en-GB" dirty="0"/>
              <a:t>ն</a:t>
            </a:r>
            <a:r>
              <a:rPr lang="hy-AM" dirty="0"/>
              <a:t>ք</a:t>
            </a:r>
            <a:r>
              <a:rPr lang="en-GB" dirty="0"/>
              <a:t>ն</a:t>
            </a:r>
            <a:r>
              <a:rPr lang="hy-AM" dirty="0"/>
              <a:t>ա</a:t>
            </a:r>
            <a:r>
              <a:rPr lang="en-GB" dirty="0"/>
              <a:t>կ</a:t>
            </a:r>
            <a:r>
              <a:rPr lang="hy-AM" dirty="0"/>
              <a:t>ե</a:t>
            </a:r>
            <a:r>
              <a:rPr lang="en-GB" dirty="0"/>
              <a:t>ն</a:t>
            </a:r>
            <a:r>
              <a:rPr lang="hy-AM" dirty="0"/>
              <a:t>ս</a:t>
            </a:r>
            <a:r>
              <a:rPr lang="en-GB" dirty="0"/>
              <a:t>ա</a:t>
            </a:r>
            <a:r>
              <a:rPr lang="hy-AM" dirty="0"/>
              <a:t>գ</a:t>
            </a:r>
            <a:r>
              <a:rPr lang="en-GB" dirty="0"/>
              <a:t>ր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թ</a:t>
            </a:r>
            <a:r>
              <a:rPr lang="en-GB" dirty="0"/>
              <a:t>յ</a:t>
            </a:r>
            <a:r>
              <a:rPr lang="hy-AM" dirty="0"/>
              <a:t>ա</a:t>
            </a:r>
            <a:r>
              <a:rPr lang="en-GB" dirty="0"/>
              <a:t>ն</a:t>
            </a:r>
            <a:endParaRPr lang="de-DE" dirty="0"/>
          </a:p>
          <a:p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11</a:t>
            </a:fld>
            <a:endParaRPr lang="pl-PL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Անձի</a:t>
            </a:r>
            <a:r>
              <a:rPr lang="en-GB" dirty="0"/>
              <a:t> </a:t>
            </a:r>
            <a:r>
              <a:rPr lang="en-GB" dirty="0" err="1"/>
              <a:t>ներկաայցում</a:t>
            </a:r>
            <a:r>
              <a:rPr lang="en-GB" dirty="0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203109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Inhaltsplatzhalter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584170278"/>
                  </p:ext>
                </p:extLst>
              </p:nvPr>
            </p:nvGraphicFramePr>
            <p:xfrm>
              <a:off x="628650" y="1262063"/>
              <a:ext cx="7886700" cy="464820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3" r:lo="rId4" r:qs="rId5" r:cs="rId6"/>
              </a:graphicData>
            </a:graphic>
          </p:graphicFrame>
        </mc:Choice>
        <mc:Fallback xmlns="">
          <p:graphicFrame>
            <p:nvGraphicFramePr>
              <p:cNvPr id="4" name="Inhaltsplatzhalter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584170278"/>
                  </p:ext>
                </p:extLst>
              </p:nvPr>
            </p:nvGraphicFramePr>
            <p:xfrm>
              <a:off x="628650" y="1262063"/>
              <a:ext cx="7886700" cy="464820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8" r:lo="rId9" r:qs="rId10" r:cs="rId11"/>
              </a:graphicData>
            </a:graphic>
          </p:graphicFrame>
        </mc:Fallback>
      </mc:AlternateContent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/>
              <a:t>Բաժանում խմբերի</a:t>
            </a:r>
            <a:endParaRPr lang="de-A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697588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hy-AM" dirty="0"/>
              <a:t>Ուսանողներին ասել անցնել մեկ բնորոշման </a:t>
            </a:r>
            <a:r>
              <a:rPr lang="en-US" dirty="0"/>
              <a:t>(</a:t>
            </a:r>
            <a:r>
              <a:rPr lang="hy-AM" dirty="0"/>
              <a:t>օր.` տարիք</a:t>
            </a:r>
            <a:r>
              <a:rPr lang="en-US" dirty="0"/>
              <a:t>)</a:t>
            </a:r>
            <a:r>
              <a:rPr lang="hy-AM" dirty="0"/>
              <a:t> շարքից մյուս շարք</a:t>
            </a:r>
            <a:endParaRPr lang="de-AT" dirty="0"/>
          </a:p>
          <a:p>
            <a:r>
              <a:rPr lang="hy-AM" dirty="0"/>
              <a:t>Մտածե</a:t>
            </a:r>
            <a:r>
              <a:rPr lang="en-US" dirty="0"/>
              <a:t>լ</a:t>
            </a:r>
            <a:r>
              <a:rPr lang="hy-AM" dirty="0"/>
              <a:t> մասնակիցների համար հետաքրքիր բնորոշումներ</a:t>
            </a:r>
            <a:endParaRPr lang="de-AT" dirty="0"/>
          </a:p>
          <a:p>
            <a:pPr lvl="1"/>
            <a:r>
              <a:rPr lang="hy-AM" dirty="0"/>
              <a:t>Կիսամյակների թիվ</a:t>
            </a:r>
            <a:endParaRPr lang="de-AT" dirty="0"/>
          </a:p>
          <a:p>
            <a:pPr lvl="1"/>
            <a:r>
              <a:rPr lang="hy-AM" dirty="0"/>
              <a:t>Հաճախած դասընթացների </a:t>
            </a:r>
            <a:r>
              <a:rPr lang="en-US" dirty="0"/>
              <a:t>(</a:t>
            </a:r>
            <a:r>
              <a:rPr lang="hy-AM" dirty="0"/>
              <a:t>նման</a:t>
            </a:r>
            <a:r>
              <a:rPr lang="en-US" dirty="0"/>
              <a:t>)</a:t>
            </a:r>
            <a:r>
              <a:rPr lang="hy-AM" dirty="0"/>
              <a:t> քանակը </a:t>
            </a:r>
            <a:endParaRPr lang="de-AT" dirty="0"/>
          </a:p>
          <a:p>
            <a:pPr lvl="1"/>
            <a:r>
              <a:rPr lang="hy-AM" dirty="0"/>
              <a:t>Ուսումնական ծրագրերի քանակ</a:t>
            </a:r>
            <a:endParaRPr lang="de-AT" dirty="0"/>
          </a:p>
          <a:p>
            <a:r>
              <a:rPr lang="hy-AM" dirty="0"/>
              <a:t>Կարող են խմբավորվել նաև արժեքները և </a:t>
            </a:r>
            <a:r>
              <a:rPr lang="en-US" dirty="0"/>
              <a:t>կ</a:t>
            </a:r>
            <a:r>
              <a:rPr lang="hy-AM" dirty="0"/>
              <a:t>արծիքները</a:t>
            </a:r>
            <a:endParaRPr lang="de-AT" dirty="0"/>
          </a:p>
          <a:p>
            <a:pPr lvl="1"/>
            <a:r>
              <a:rPr lang="hy-AM" dirty="0"/>
              <a:t>Դասակարգեք դրանք «շատ կարևորից» «ընդհանրապես ոչ կարևոր» կամ «շատ բավարարվածից»  «ընդհանրապես չբավարարված»</a:t>
            </a:r>
            <a:r>
              <a:rPr lang="de-AT" dirty="0"/>
              <a:t> </a:t>
            </a:r>
          </a:p>
          <a:p>
            <a:r>
              <a:rPr lang="hy-AM" dirty="0"/>
              <a:t>Օրինակներ`</a:t>
            </a:r>
            <a:endParaRPr lang="de-AT" dirty="0"/>
          </a:p>
          <a:p>
            <a:pPr lvl="1"/>
            <a:r>
              <a:rPr lang="hy-AM" dirty="0"/>
              <a:t>Ինչպե՞ս է Ձեր տրամադրությունը </a:t>
            </a:r>
            <a:r>
              <a:rPr lang="de-AT" dirty="0"/>
              <a:t>(</a:t>
            </a:r>
            <a:r>
              <a:rPr lang="hy-AM" dirty="0"/>
              <a:t>կարող եք գրատախտակին գծել  սանդղակ` մի ծայրում նկարելով արև,իսկ մյուսում` ամպրոպ և ամպեր</a:t>
            </a:r>
            <a:r>
              <a:rPr lang="de-AT" dirty="0"/>
              <a:t>)</a:t>
            </a:r>
          </a:p>
          <a:p>
            <a:pPr lvl="1"/>
            <a:r>
              <a:rPr lang="hy-AM" dirty="0"/>
              <a:t>Ի՞նչ գիտեք դասընթացի բովանդակության մասին:</a:t>
            </a:r>
            <a:endParaRPr lang="de-AT" dirty="0"/>
          </a:p>
          <a:p>
            <a:pPr lvl="1"/>
            <a:r>
              <a:rPr lang="hy-AM" dirty="0"/>
              <a:t>Որքա՞ն հետաքրքիր են դասընթացի կոնկրետ թեմաներ:</a:t>
            </a:r>
            <a:endParaRPr lang="de-AT" dirty="0"/>
          </a:p>
          <a:p>
            <a:pPr marL="457200" lvl="1" indent="0">
              <a:buNone/>
            </a:pPr>
            <a:endParaRPr lang="de-AT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/>
              <a:t>Բ</a:t>
            </a:r>
            <a:r>
              <a:rPr lang="en-GB" dirty="0"/>
              <a:t>ա</a:t>
            </a:r>
            <a:r>
              <a:rPr lang="hy-AM" dirty="0"/>
              <a:t>ժ</a:t>
            </a:r>
            <a:r>
              <a:rPr lang="en-GB" dirty="0"/>
              <a:t>ա</a:t>
            </a:r>
            <a:r>
              <a:rPr lang="hy-AM" dirty="0"/>
              <a:t>ն</a:t>
            </a:r>
            <a:r>
              <a:rPr lang="en-GB" dirty="0"/>
              <a:t>ո</a:t>
            </a:r>
            <a:r>
              <a:rPr lang="hy-AM" dirty="0"/>
              <a:t>ւ</a:t>
            </a:r>
            <a:r>
              <a:rPr lang="en-GB" dirty="0"/>
              <a:t>մ </a:t>
            </a:r>
            <a:r>
              <a:rPr lang="hy-AM" dirty="0"/>
              <a:t>խ</a:t>
            </a:r>
            <a:r>
              <a:rPr lang="en-GB" dirty="0"/>
              <a:t>մ</a:t>
            </a:r>
            <a:r>
              <a:rPr lang="hy-AM" dirty="0"/>
              <a:t>բ</a:t>
            </a:r>
            <a:r>
              <a:rPr lang="en-GB" dirty="0"/>
              <a:t>ե</a:t>
            </a:r>
            <a:r>
              <a:rPr lang="hy-AM" dirty="0"/>
              <a:t>ր</a:t>
            </a:r>
            <a:r>
              <a:rPr lang="en-GB" dirty="0"/>
              <a:t>ի</a:t>
            </a:r>
            <a:endParaRPr lang="de-AT" dirty="0"/>
          </a:p>
        </p:txBody>
      </p:sp>
      <p:sp>
        <p:nvSpPr>
          <p:cNvPr id="4" name="Textfeld 3"/>
          <p:cNvSpPr txBox="1"/>
          <p:nvPr/>
        </p:nvSpPr>
        <p:spPr>
          <a:xfrm>
            <a:off x="4323283" y="6188659"/>
            <a:ext cx="35666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y-AM" sz="1200" dirty="0"/>
              <a:t>Աղբյուր՝</a:t>
            </a:r>
            <a:r>
              <a:rPr lang="de-AT" sz="1200" u="sng" dirty="0">
                <a:hlinkClick r:id="rId3"/>
              </a:rPr>
              <a:t>www.spielereader.org/spielereader.pdf</a:t>
            </a:r>
            <a:endParaRPr lang="de-AT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085697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7950467"/>
              </p:ext>
            </p:extLst>
          </p:nvPr>
        </p:nvGraphicFramePr>
        <p:xfrm>
          <a:off x="628650" y="1262063"/>
          <a:ext cx="78867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/>
              <a:t>Հարցազրույց կողքինի հետ</a:t>
            </a:r>
            <a:endParaRPr lang="de-AT" dirty="0"/>
          </a:p>
        </p:txBody>
      </p:sp>
      <p:sp>
        <p:nvSpPr>
          <p:cNvPr id="5" name="Textfeld 4"/>
          <p:cNvSpPr txBox="1"/>
          <p:nvPr/>
        </p:nvSpPr>
        <p:spPr>
          <a:xfrm>
            <a:off x="3708806" y="6225235"/>
            <a:ext cx="39199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y-AM" sz="1200" dirty="0"/>
              <a:t>Աղբյուր՝</a:t>
            </a:r>
            <a:r>
              <a:rPr lang="de-AT" sz="1200" u="sng" dirty="0">
                <a:hlinkClick r:id="rId8"/>
              </a:rPr>
              <a:t>http://wirtrainieren.de/werkzeugkoffer/kennenlernen/</a:t>
            </a:r>
            <a:endParaRPr lang="de-AT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436180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y-AM" dirty="0"/>
              <a:t>Ուսանողներին հանձնարարել հարցազրույց անցկացնել իրենց կողքի</a:t>
            </a:r>
            <a:r>
              <a:rPr lang="en-US" dirty="0"/>
              <a:t>ն</a:t>
            </a:r>
            <a:r>
              <a:rPr lang="hy-AM" dirty="0"/>
              <a:t>ի հետ</a:t>
            </a:r>
            <a:r>
              <a:rPr lang="en-US" dirty="0"/>
              <a:t>, </a:t>
            </a:r>
            <a:r>
              <a:rPr lang="hy-AM" dirty="0"/>
              <a:t>ա</a:t>
            </a:r>
            <a:r>
              <a:rPr lang="en-US" dirty="0" err="1"/>
              <a:t>յնուհետև</a:t>
            </a:r>
            <a:r>
              <a:rPr lang="en-US" dirty="0"/>
              <a:t> </a:t>
            </a:r>
            <a:r>
              <a:rPr lang="hy-AM" dirty="0"/>
              <a:t>ներկայացնել</a:t>
            </a:r>
            <a:r>
              <a:rPr lang="en-US" dirty="0"/>
              <a:t> </a:t>
            </a:r>
            <a:r>
              <a:rPr lang="hy-AM" dirty="0"/>
              <a:t>նրան:</a:t>
            </a:r>
            <a:r>
              <a:rPr lang="de-DE" dirty="0"/>
              <a:t> </a:t>
            </a:r>
          </a:p>
          <a:p>
            <a:r>
              <a:rPr lang="hy-AM" dirty="0"/>
              <a:t>Կարող եք պատրաստել ուղեցույց </a:t>
            </a:r>
            <a:r>
              <a:rPr lang="en-US" dirty="0"/>
              <a:t>հ</a:t>
            </a:r>
            <a:r>
              <a:rPr lang="hy-AM" dirty="0"/>
              <a:t>արցեր, որոնք ուսանողներին կօգնեն հարցազրույց անցկացնել: Այս </a:t>
            </a:r>
            <a:r>
              <a:rPr lang="en-US" dirty="0"/>
              <a:t>մ</a:t>
            </a:r>
            <a:r>
              <a:rPr lang="hy-AM" dirty="0"/>
              <a:t>եթոդի</a:t>
            </a:r>
            <a:r>
              <a:rPr lang="en-US" dirty="0"/>
              <a:t> </a:t>
            </a:r>
            <a:r>
              <a:rPr lang="hy-AM" dirty="0"/>
              <a:t>կիրառությունը կախված է ուսանողների` հարցազրույց անցկացնելու կարողությունից: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15</a:t>
            </a:fld>
            <a:endParaRPr lang="pl-PL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/>
              <a:t>Հարցազրույց կողքինի հետ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656347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8531324"/>
              </p:ext>
            </p:extLst>
          </p:nvPr>
        </p:nvGraphicFramePr>
        <p:xfrm>
          <a:off x="628650" y="1262063"/>
          <a:ext cx="78867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742950" y="93828"/>
            <a:ext cx="7886700" cy="523875"/>
          </a:xfrm>
        </p:spPr>
        <p:txBody>
          <a:bodyPr/>
          <a:lstStyle/>
          <a:p>
            <a:r>
              <a:rPr lang="de-DE" dirty="0"/>
              <a:t>Flipchart-Parcours</a:t>
            </a:r>
            <a:r>
              <a:rPr lang="hy-AM" dirty="0"/>
              <a:t> /Դասարանային պաստառների ուղի/</a:t>
            </a: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4308653" y="6225235"/>
            <a:ext cx="3555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200" dirty="0"/>
              <a:t> </a:t>
            </a:r>
            <a:r>
              <a:rPr lang="hy-AM" sz="1200" dirty="0"/>
              <a:t>Աղբյուր՝</a:t>
            </a:r>
            <a:r>
              <a:rPr lang="de-AT" sz="1200" u="sng" dirty="0">
                <a:hlinkClick r:id="rId8"/>
              </a:rPr>
              <a:t>http://www.kas.de/wf/de/71.9271/</a:t>
            </a:r>
            <a:endParaRPr lang="de-AT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368163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704850" y="93829"/>
            <a:ext cx="7886700" cy="523875"/>
          </a:xfrm>
        </p:spPr>
        <p:txBody>
          <a:bodyPr/>
          <a:lstStyle/>
          <a:p>
            <a:r>
              <a:rPr lang="de-DE" dirty="0"/>
              <a:t>Flipchart-Parcours</a:t>
            </a:r>
            <a:r>
              <a:rPr lang="hy-AM" dirty="0"/>
              <a:t> /Դասարանային պաստառների ուղի/</a:t>
            </a: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4308653" y="6225234"/>
            <a:ext cx="34898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200" dirty="0"/>
              <a:t> </a:t>
            </a:r>
            <a:r>
              <a:rPr lang="hy-AM" sz="1200" dirty="0"/>
              <a:t>Աղբյուր՝</a:t>
            </a:r>
            <a:r>
              <a:rPr lang="de-AT" sz="1200" u="sng" dirty="0">
                <a:hlinkClick r:id="rId3"/>
              </a:rPr>
              <a:t>http://www.kas.de/wf/de/71.9271/</a:t>
            </a:r>
            <a:endParaRPr lang="de-AT" sz="1200" dirty="0"/>
          </a:p>
        </p:txBody>
      </p:sp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hy-AM" dirty="0"/>
              <a:t>Դատարկ դասասենյակոում ստեղծեք </a:t>
            </a:r>
            <a:r>
              <a:rPr lang="de-DE" dirty="0"/>
              <a:t>Flipchart-Parcours</a:t>
            </a:r>
            <a:r>
              <a:rPr lang="hy-AM" dirty="0"/>
              <a:t> /Դասարանային պաստառների ուղի/:Յուրաքանչյուր պաստառի վրա գրեք մեկ հարց:</a:t>
            </a:r>
            <a:endParaRPr lang="de-DE" dirty="0"/>
          </a:p>
          <a:p>
            <a:r>
              <a:rPr lang="hy-AM" dirty="0"/>
              <a:t>Օրինակներ`</a:t>
            </a:r>
            <a:endParaRPr lang="de-AT" dirty="0"/>
          </a:p>
          <a:p>
            <a:pPr lvl="1"/>
            <a:r>
              <a:rPr lang="hy-AM" dirty="0"/>
              <a:t>Ի՞նչ ակնկալիքներ ունեք դասընթացից:</a:t>
            </a:r>
          </a:p>
          <a:p>
            <a:pPr lvl="1"/>
            <a:r>
              <a:rPr lang="hy-AM" dirty="0"/>
              <a:t>Ո՞ր թեման է Ձեզ համար ավելի հետաքրքիր:</a:t>
            </a:r>
            <a:endParaRPr lang="de-AT" dirty="0"/>
          </a:p>
          <a:p>
            <a:pPr lvl="1"/>
            <a:r>
              <a:rPr lang="hy-AM" dirty="0"/>
              <a:t>Ի՞նչ չեք ուզում լսել կամ փորձել:</a:t>
            </a:r>
            <a:endParaRPr lang="de-AT" dirty="0"/>
          </a:p>
          <a:p>
            <a:pPr lvl="1"/>
            <a:r>
              <a:rPr lang="hy-AM" dirty="0"/>
              <a:t>Ինչպե՞ս եք ընկալում</a:t>
            </a:r>
            <a:r>
              <a:rPr lang="en-US" dirty="0"/>
              <a:t> X</a:t>
            </a:r>
            <a:r>
              <a:rPr lang="hy-AM" dirty="0"/>
              <a:t> թեման</a:t>
            </a:r>
            <a:r>
              <a:rPr lang="en-US" dirty="0"/>
              <a:t>?</a:t>
            </a:r>
            <a:endParaRPr lang="de-AT" dirty="0"/>
          </a:p>
          <a:p>
            <a:r>
              <a:rPr lang="hy-AM" dirty="0"/>
              <a:t>Մինչ սկսելը մասնակիցներին ներկայացրեք պաստառների ուղու կանոնները`</a:t>
            </a:r>
            <a:r>
              <a:rPr lang="en-US" dirty="0"/>
              <a:t>  </a:t>
            </a:r>
            <a:endParaRPr lang="de-AT" dirty="0"/>
          </a:p>
          <a:p>
            <a:pPr lvl="1"/>
            <a:r>
              <a:rPr lang="hy-AM" dirty="0"/>
              <a:t>Անցնել պաստառների ուղով և ատասխանել յուրաքանչյուր հարցի</a:t>
            </a:r>
            <a:r>
              <a:rPr lang="en-US" dirty="0"/>
              <a:t>ն</a:t>
            </a:r>
            <a:r>
              <a:rPr lang="hy-AM" dirty="0"/>
              <a:t>: </a:t>
            </a:r>
          </a:p>
          <a:p>
            <a:pPr lvl="1"/>
            <a:r>
              <a:rPr lang="hy-AM" dirty="0"/>
              <a:t>Բոլոր պատասխանները գրել հենց պաստառի վրա:</a:t>
            </a:r>
            <a:endParaRPr lang="de-AT" dirty="0"/>
          </a:p>
          <a:p>
            <a:pPr lvl="1"/>
            <a:r>
              <a:rPr lang="hy-AM" dirty="0"/>
              <a:t>Գրել բանալի բառեր, ո</a:t>
            </a:r>
            <a:r>
              <a:rPr lang="en-US" dirty="0"/>
              <a:t>չ</a:t>
            </a:r>
            <a:r>
              <a:rPr lang="hy-AM" dirty="0"/>
              <a:t> ամբողջական նախադասություններ:</a:t>
            </a:r>
          </a:p>
          <a:p>
            <a:pPr lvl="1"/>
            <a:r>
              <a:rPr lang="hy-AM" dirty="0"/>
              <a:t>Ավարտելուց հետո նստել:</a:t>
            </a:r>
            <a:endParaRPr lang="de-AT" dirty="0"/>
          </a:p>
          <a:p>
            <a:r>
              <a:rPr lang="hy-AM" dirty="0"/>
              <a:t>Յուրաքանչյուր մասնակից ստանում է մարկեր և սկսում քայլել պաստառների ուղով: Պաստառների վրա պատասխանները գրելու ընթացքում մասնակիցներն սկսում են քիչ-քիչ ճանաչել միմյանց:  </a:t>
            </a:r>
          </a:p>
          <a:p>
            <a:r>
              <a:rPr lang="en-US" dirty="0"/>
              <a:t>Ե</a:t>
            </a:r>
            <a:r>
              <a:rPr lang="hy-AM" dirty="0"/>
              <a:t>ր</a:t>
            </a:r>
            <a:r>
              <a:rPr lang="en-US" dirty="0"/>
              <a:t>բ </a:t>
            </a:r>
            <a:r>
              <a:rPr lang="hy-AM" dirty="0"/>
              <a:t>բոլոր մասնակիցներ</a:t>
            </a:r>
            <a:r>
              <a:rPr lang="en-US" dirty="0"/>
              <a:t>ն</a:t>
            </a:r>
            <a:r>
              <a:rPr lang="hy-AM" dirty="0"/>
              <a:t> ավարտե</a:t>
            </a:r>
            <a:r>
              <a:rPr lang="en-US" dirty="0"/>
              <a:t>ն,</a:t>
            </a:r>
            <a:r>
              <a:rPr lang="hy-AM" dirty="0"/>
              <a:t> շարել պաստառները դասարանի առջև և քն</a:t>
            </a:r>
            <a:r>
              <a:rPr lang="en-US" dirty="0"/>
              <a:t>ն</a:t>
            </a:r>
            <a:r>
              <a:rPr lang="hy-AM" dirty="0"/>
              <a:t>արկել պատասխանները: Ուսուցիչը կարող է մասնակիցներին խնդրել բացատրել պատասխանները: Դասընթացի ընթացքում ուսուցիչը կարող է երբեմն անդրադառնալ այդ պատասխաններին:</a:t>
            </a:r>
            <a:endParaRPr lang="de-A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557190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6" descr="declutter-checklist">
            <a:extLst>
              <a:ext uri="{FF2B5EF4-FFF2-40B4-BE49-F238E27FC236}">
                <a16:creationId xmlns:a16="http://schemas.microsoft.com/office/drawing/2014/main" id="{4479BF9C-F9E4-4AA8-A574-31BDCC47386F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6756051" y="3276816"/>
            <a:ext cx="2387950" cy="2057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8E5124B0-3A92-4585-8F27-3D7F36083E90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44192" y="858442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1" name="think-cell Slide" r:id="rId8" imgW="425" imgH="426" progId="TCLayout.ActiveDocument.1">
                  <p:embed/>
                </p:oleObj>
              </mc:Choice>
              <mc:Fallback>
                <p:oleObj name="think-cell Slide" r:id="rId8" imgW="425" imgH="426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8E5124B0-3A92-4585-8F27-3D7F36083E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144192" y="858442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3ECA6C22-BC38-4F94-9B01-12D2F57294C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43001" y="857251"/>
            <a:ext cx="119063" cy="119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 defTabSz="685783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GB" sz="2100" b="1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A12DFBB-F130-407B-9144-7CE7D9340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073" y="1156973"/>
            <a:ext cx="7886700" cy="392906"/>
          </a:xfrm>
        </p:spPr>
        <p:txBody>
          <a:bodyPr>
            <a:noAutofit/>
          </a:bodyPr>
          <a:lstStyle/>
          <a:p>
            <a:r>
              <a:rPr lang="hy-AM" dirty="0">
                <a:latin typeface="Calibri"/>
                <a:cs typeface="Calibri"/>
              </a:rPr>
              <a:t>Ուսուցանվող նյութի ամփոփ ներկայացում</a:t>
            </a:r>
            <a:endParaRPr lang="pl-PL" dirty="0">
              <a:latin typeface="Calibri"/>
              <a:cs typeface="Calibri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93121AC-C9C5-4486-BA42-33BB6F723AFD}"/>
              </a:ext>
            </a:extLst>
          </p:cNvPr>
          <p:cNvGrpSpPr/>
          <p:nvPr/>
        </p:nvGrpSpPr>
        <p:grpSpPr>
          <a:xfrm>
            <a:off x="783020" y="2474959"/>
            <a:ext cx="6284506" cy="288000"/>
            <a:chOff x="1128778" y="1187223"/>
            <a:chExt cx="8222316" cy="930194"/>
          </a:xfrm>
          <a:solidFill>
            <a:schemeClr val="accent4"/>
          </a:solidFill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83E1335-119D-4914-8DF2-438EEAD7D3A2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r>
                <a:rPr lang="en-US" sz="1500" b="1">
                  <a:solidFill>
                    <a:prstClr val="white"/>
                  </a:solidFill>
                  <a:latin typeface="Calibri" panose="020F0502020204030204"/>
                </a:rPr>
                <a:t>1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CCDDC74-6C21-4CCA-9617-B53A8F9092B0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85783">
                <a:defRPr/>
              </a:pPr>
              <a:r>
                <a:rPr lang="en-US" sz="1350" b="1" dirty="0">
                  <a:solidFill>
                    <a:srgbClr val="4472C4"/>
                  </a:solidFill>
                  <a:latin typeface="Calibri" panose="020F0502020204030204"/>
                </a:rPr>
                <a:t>Ice breakers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 /սառույցը կոտրող</a:t>
              </a:r>
              <a:r>
                <a:rPr lang="en-US" sz="1350" b="1" dirty="0">
                  <a:solidFill>
                    <a:srgbClr val="4472C4"/>
                  </a:solidFill>
                  <a:latin typeface="Calibri" panose="020F0502020204030204"/>
                </a:rPr>
                <a:t>, մ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տերմացնող մեթոդներ/</a:t>
              </a:r>
              <a:endParaRPr lang="en-US" sz="1350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4F6A885-5AC6-4A27-8321-86221D093F9A}"/>
              </a:ext>
            </a:extLst>
          </p:cNvPr>
          <p:cNvGrpSpPr/>
          <p:nvPr/>
        </p:nvGrpSpPr>
        <p:grpSpPr>
          <a:xfrm>
            <a:off x="779933" y="2810461"/>
            <a:ext cx="6284506" cy="288000"/>
            <a:chOff x="1128778" y="1187223"/>
            <a:chExt cx="8222316" cy="930194"/>
          </a:xfrm>
          <a:solidFill>
            <a:schemeClr val="accent4"/>
          </a:solidFill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4161997-2E41-4E3D-AB66-D3AEA12FAAB0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r>
                <a:rPr lang="en-US" sz="1500" b="1">
                  <a:solidFill>
                    <a:prstClr val="white"/>
                  </a:solidFill>
                  <a:latin typeface="Calibri" panose="020F0502020204030204"/>
                </a:rPr>
                <a:t>2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2157067-1517-4979-8519-D658AC91A4F4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grp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85783">
                <a:defRPr/>
              </a:pP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Ուսուցման տեսություններ</a:t>
              </a:r>
              <a:endParaRPr lang="en-US" sz="1350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18</a:t>
            </a:fld>
            <a:endParaRPr lang="pl-PL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3778C0C-32E0-4B6C-A0C8-2FB1B80840FB}"/>
              </a:ext>
            </a:extLst>
          </p:cNvPr>
          <p:cNvGrpSpPr/>
          <p:nvPr/>
        </p:nvGrpSpPr>
        <p:grpSpPr>
          <a:xfrm>
            <a:off x="779933" y="4208480"/>
            <a:ext cx="6284506" cy="324000"/>
            <a:chOff x="1128778" y="1187223"/>
            <a:chExt cx="8222316" cy="930194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DBE79008-5E8E-49C4-B782-19E4B9F5553A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r>
                <a:rPr lang="en-US" sz="1500" b="1">
                  <a:solidFill>
                    <a:prstClr val="white"/>
                  </a:solidFill>
                  <a:latin typeface="Calibri" panose="020F0502020204030204"/>
                </a:rPr>
                <a:t>6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3E96EC5C-D3B0-4354-9BE4-DEB5FF61190A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85783">
                <a:defRPr/>
              </a:pP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Մտածել դասախոսության շուրջ</a:t>
              </a:r>
              <a:endParaRPr lang="en-US" sz="1350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3FFC00A-C90C-42BF-A9A3-EA2B02964455}"/>
              </a:ext>
            </a:extLst>
          </p:cNvPr>
          <p:cNvGrpSpPr/>
          <p:nvPr/>
        </p:nvGrpSpPr>
        <p:grpSpPr>
          <a:xfrm>
            <a:off x="779933" y="3170071"/>
            <a:ext cx="6284506" cy="288000"/>
            <a:chOff x="1128778" y="1187223"/>
            <a:chExt cx="8222316" cy="930194"/>
          </a:xfrm>
          <a:solidFill>
            <a:srgbClr val="FFC000"/>
          </a:solidFill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05B764E6-C280-4480-860F-89CA21593E41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r>
                <a:rPr lang="en-US" sz="1500" b="1">
                  <a:solidFill>
                    <a:prstClr val="white"/>
                  </a:solidFill>
                  <a:latin typeface="Calibri" panose="020F0502020204030204"/>
                </a:rPr>
                <a:t>3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5AB46004-D96D-4A31-B146-8EE92B1B2ECA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85783">
                <a:defRPr/>
              </a:pP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Ինչպես կազմել դասախոսություն</a:t>
              </a:r>
              <a:endParaRPr lang="en-US" sz="1350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9C49383-0A7E-4314-9F51-1857ED8F0FFB}"/>
              </a:ext>
            </a:extLst>
          </p:cNvPr>
          <p:cNvGrpSpPr/>
          <p:nvPr/>
        </p:nvGrpSpPr>
        <p:grpSpPr>
          <a:xfrm>
            <a:off x="779933" y="3508724"/>
            <a:ext cx="6284506" cy="288000"/>
            <a:chOff x="1128778" y="1187223"/>
            <a:chExt cx="8222316" cy="930194"/>
          </a:xfrm>
          <a:solidFill>
            <a:srgbClr val="FFC000"/>
          </a:solidFill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47B05F79-57CF-41AA-AD85-88538E2FFA50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r>
                <a:rPr lang="en-US" sz="1500" b="1">
                  <a:solidFill>
                    <a:prstClr val="white"/>
                  </a:solidFill>
                  <a:latin typeface="Calibri" panose="020F0502020204030204"/>
                </a:rPr>
                <a:t>4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C7AB6A47-4EB9-4C2C-9014-48187C61E47E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85783">
                <a:defRPr/>
              </a:pP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Ի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ն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չ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պ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ե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ս 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ա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կ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տ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ի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վ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ա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ց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ն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ե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լ 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մ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ա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ս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ն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ա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կ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ի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ց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ն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ե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ր</a:t>
              </a:r>
              <a:r>
                <a:rPr lang="en-GB" sz="1350" b="1" dirty="0" err="1">
                  <a:solidFill>
                    <a:srgbClr val="4472C4"/>
                  </a:solidFill>
                  <a:latin typeface="Calibri" panose="020F0502020204030204"/>
                </a:rPr>
                <a:t>ին</a:t>
              </a:r>
              <a:endParaRPr lang="en-US" sz="1350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48FA99C-506F-4AEA-8663-FB556618E84D}"/>
              </a:ext>
            </a:extLst>
          </p:cNvPr>
          <p:cNvGrpSpPr/>
          <p:nvPr/>
        </p:nvGrpSpPr>
        <p:grpSpPr>
          <a:xfrm>
            <a:off x="779933" y="3865434"/>
            <a:ext cx="6284506" cy="288000"/>
            <a:chOff x="1128778" y="1187223"/>
            <a:chExt cx="8222316" cy="930194"/>
          </a:xfrm>
          <a:solidFill>
            <a:srgbClr val="FFC000"/>
          </a:solidFill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2B55556D-54BC-4CB7-AF35-98594778C364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r>
                <a:rPr lang="en-US" sz="1500" b="1">
                  <a:solidFill>
                    <a:prstClr val="white"/>
                  </a:solidFill>
                  <a:latin typeface="Calibri" panose="020F0502020204030204"/>
                </a:rPr>
                <a:t>5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4D25184D-7A79-4602-829A-643E3D4DE28B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85783">
                <a:defRPr/>
              </a:pP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Ին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չ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պ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ե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ս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 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ս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տ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ա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ն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ա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լ 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հետադարձ կապ</a:t>
              </a:r>
              <a:endParaRPr lang="en-US" sz="1350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74023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/>
              <a:t>Ուսուցման տեսություններ</a:t>
            </a:r>
            <a:endParaRPr lang="de-DE" dirty="0"/>
          </a:p>
        </p:txBody>
      </p:sp>
      <p:graphicFrame>
        <p:nvGraphicFramePr>
          <p:cNvPr id="4" name="Inhaltsplatzhalt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8620255"/>
              </p:ext>
            </p:extLst>
          </p:nvPr>
        </p:nvGraphicFramePr>
        <p:xfrm>
          <a:off x="3487964" y="1145948"/>
          <a:ext cx="5590721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extfeld 1"/>
          <p:cNvSpPr txBox="1"/>
          <p:nvPr/>
        </p:nvSpPr>
        <p:spPr>
          <a:xfrm>
            <a:off x="115844" y="1531257"/>
            <a:ext cx="3810270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y-AM" sz="2500" dirty="0"/>
              <a:t>Ոչինչ ավելի կիրառական չէ, քան լավ տեսւթյունը:</a:t>
            </a:r>
            <a:endParaRPr lang="de-DE" sz="25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y-AM" sz="2500" dirty="0"/>
              <a:t>Անգամ ավելի կիրառական` չորս տեսություն</a:t>
            </a:r>
            <a:endParaRPr lang="de-DE" sz="25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DE" sz="25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y-AM" sz="2500" dirty="0"/>
              <a:t>Ուստի` ընտրել բոլոր տեսությունն</a:t>
            </a:r>
            <a:r>
              <a:rPr lang="en-US" sz="2500" dirty="0"/>
              <a:t>ե</a:t>
            </a:r>
            <a:r>
              <a:rPr lang="hy-AM" sz="2500" dirty="0"/>
              <a:t>րից  լավագույնը</a:t>
            </a:r>
            <a:endParaRPr lang="de-DE" sz="2500" dirty="0"/>
          </a:p>
          <a:p>
            <a:endParaRPr lang="de-DE" sz="25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19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627026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628650" y="1261533"/>
            <a:ext cx="4828489" cy="4627203"/>
          </a:xfrm>
        </p:spPr>
        <p:txBody>
          <a:bodyPr>
            <a:normAutofit fontScale="92500" lnSpcReduction="10000"/>
          </a:bodyPr>
          <a:lstStyle/>
          <a:p>
            <a:r>
              <a:rPr lang="hy-AM" sz="2400" dirty="0"/>
              <a:t>Ուսուցումը ներկայացվում է որպես վարքագծային արտաքին փոփոխություն, որը ձեռքբերվում է </a:t>
            </a:r>
            <a:r>
              <a:rPr lang="hy-AM" sz="2400" b="1" dirty="0"/>
              <a:t> ամրապնդման և կրկնության </a:t>
            </a:r>
            <a:r>
              <a:rPr lang="hy-AM" sz="2400" dirty="0"/>
              <a:t>արդյունքում:</a:t>
            </a:r>
          </a:p>
          <a:p>
            <a:r>
              <a:rPr lang="hy-AM" sz="2400" dirty="0"/>
              <a:t>Ուղեղի գործառույթը տեսության մեջ ներգրավելու ոչ մի փորձ </a:t>
            </a:r>
          </a:p>
          <a:p>
            <a:r>
              <a:rPr lang="hy-AM" sz="2400" dirty="0"/>
              <a:t>Ուսուցիչը պատասխանատու է խթանող վերահսկողության, ուսանողների պատասխանի համար:</a:t>
            </a:r>
            <a:endParaRPr lang="en-US" sz="2400" dirty="0"/>
          </a:p>
          <a:p>
            <a:r>
              <a:rPr lang="hy-AM" sz="2400" dirty="0"/>
              <a:t>Ճիշտ խթանման արդյունքում ուսանողները ճիշտ լուծում են խնդիրը:</a:t>
            </a:r>
            <a:endParaRPr lang="en-US" sz="2400" dirty="0"/>
          </a:p>
          <a:p>
            <a:endParaRPr lang="de-DE" sz="2400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/>
              <a:t>Բիհեյվորիստ</a:t>
            </a:r>
            <a:r>
              <a:rPr lang="de-DE" dirty="0"/>
              <a:t> – </a:t>
            </a:r>
            <a:r>
              <a:rPr lang="hy-AM" i="1" dirty="0"/>
              <a:t>Կրկնությունն է էական </a:t>
            </a:r>
            <a:endParaRPr lang="de-DE" i="1" dirty="0"/>
          </a:p>
        </p:txBody>
      </p:sp>
      <p:sp>
        <p:nvSpPr>
          <p:cNvPr id="5" name="Textfeld 4"/>
          <p:cNvSpPr txBox="1"/>
          <p:nvPr/>
        </p:nvSpPr>
        <p:spPr>
          <a:xfrm>
            <a:off x="5720259" y="1153637"/>
            <a:ext cx="3072382" cy="424731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br>
              <a:rPr lang="de-AT" b="1" dirty="0">
                <a:solidFill>
                  <a:schemeClr val="bg1"/>
                </a:solidFill>
              </a:rPr>
            </a:br>
            <a:r>
              <a:rPr lang="hy-AM" b="1" dirty="0">
                <a:solidFill>
                  <a:schemeClr val="bg1"/>
                </a:solidFill>
              </a:rPr>
              <a:t>Կիրառողների խորհուրդները`</a:t>
            </a:r>
            <a:br>
              <a:rPr lang="de-AT" b="1" dirty="0">
                <a:solidFill>
                  <a:schemeClr val="bg1"/>
                </a:solidFill>
              </a:rPr>
            </a:br>
            <a:endParaRPr lang="de-AT" b="1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hy-AM" dirty="0">
                <a:solidFill>
                  <a:schemeClr val="bg1"/>
                </a:solidFill>
              </a:rPr>
              <a:t>Ստանալ </a:t>
            </a:r>
            <a:r>
              <a:rPr lang="hy-AM" b="1" dirty="0">
                <a:solidFill>
                  <a:schemeClr val="bg1"/>
                </a:solidFill>
              </a:rPr>
              <a:t>ուղիղ հետադարձ կապ</a:t>
            </a:r>
            <a:endParaRPr lang="de-AT" b="1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hy-AM" b="1" dirty="0">
                <a:solidFill>
                  <a:schemeClr val="bg1"/>
                </a:solidFill>
              </a:rPr>
              <a:t>Կրկնել</a:t>
            </a:r>
            <a:r>
              <a:rPr lang="de-AT" dirty="0">
                <a:solidFill>
                  <a:schemeClr val="bg1"/>
                </a:solidFill>
              </a:rPr>
              <a:t> </a:t>
            </a:r>
            <a:r>
              <a:rPr lang="hy-AM" dirty="0">
                <a:solidFill>
                  <a:schemeClr val="bg1"/>
                </a:solidFill>
              </a:rPr>
              <a:t>մինչև ուսանողները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hy-AM" dirty="0">
                <a:solidFill>
                  <a:schemeClr val="bg1"/>
                </a:solidFill>
              </a:rPr>
              <a:t>կարողանան լուծել խնդիրը</a:t>
            </a:r>
          </a:p>
          <a:p>
            <a:pPr marL="285750" indent="-285750">
              <a:buFontTx/>
              <a:buChar char="-"/>
            </a:pPr>
            <a:r>
              <a:rPr lang="hy-AM" dirty="0">
                <a:solidFill>
                  <a:schemeClr val="bg1"/>
                </a:solidFill>
              </a:rPr>
              <a:t>Կիրառել դրական </a:t>
            </a:r>
            <a:r>
              <a:rPr lang="hy-AM" b="1" dirty="0">
                <a:solidFill>
                  <a:schemeClr val="bg1"/>
                </a:solidFill>
              </a:rPr>
              <a:t>ամրապնդում</a:t>
            </a:r>
            <a:endParaRPr lang="de-AT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endParaRPr lang="de-AT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endParaRPr lang="de-AT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20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433555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628650" y="1261533"/>
            <a:ext cx="4967478" cy="4619888"/>
          </a:xfrm>
        </p:spPr>
        <p:txBody>
          <a:bodyPr>
            <a:normAutofit lnSpcReduction="10000"/>
          </a:bodyPr>
          <a:lstStyle/>
          <a:p>
            <a:r>
              <a:rPr lang="hy-AM" sz="2400" dirty="0"/>
              <a:t>Ուսուցումը ներկայացվում է որպես գիտելիքի ձեռքբերում</a:t>
            </a:r>
            <a:endParaRPr lang="de-DE" sz="2400" dirty="0"/>
          </a:p>
          <a:p>
            <a:r>
              <a:rPr lang="hy-AM" sz="2400" dirty="0"/>
              <a:t>Բազմաթիվ ենթատեսություններ  բացատրում են տեղեկատվության ընդունումը, մշակումը, կազմակերպումը և վերարտադրությունը</a:t>
            </a:r>
          </a:p>
          <a:p>
            <a:r>
              <a:rPr lang="hy-AM" sz="2400" dirty="0"/>
              <a:t>Ուսուցիչը պարտավոր է տեղեկատվությունն այպես ներկայացնել, որ ուսանողները կարողանան մշակել</a:t>
            </a:r>
            <a:endParaRPr lang="de-DE" sz="2400" dirty="0"/>
          </a:p>
          <a:p>
            <a:r>
              <a:rPr lang="hy-AM" sz="2400" dirty="0"/>
              <a:t>Ուսանողները հետևում են ուսուցչի հրահանգների</a:t>
            </a:r>
            <a:r>
              <a:rPr lang="en-GB" sz="2400" dirty="0"/>
              <a:t>ն</a:t>
            </a:r>
            <a:endParaRPr lang="de-DE" sz="2400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819150" y="326023"/>
            <a:ext cx="7886700" cy="523875"/>
          </a:xfrm>
        </p:spPr>
        <p:txBody>
          <a:bodyPr/>
          <a:lstStyle/>
          <a:p>
            <a:r>
              <a:rPr lang="hy-AM" sz="2500" dirty="0"/>
              <a:t>Կոգնիտիվիզմ</a:t>
            </a:r>
            <a:r>
              <a:rPr lang="de-DE" sz="2500" dirty="0"/>
              <a:t> – </a:t>
            </a:r>
            <a:r>
              <a:rPr lang="hy-AM" sz="2500" i="1" dirty="0"/>
              <a:t>Պարզությունն է էական </a:t>
            </a:r>
            <a:endParaRPr lang="de-DE" sz="2500" i="1" dirty="0"/>
          </a:p>
        </p:txBody>
      </p:sp>
      <p:sp>
        <p:nvSpPr>
          <p:cNvPr id="4" name="Textfeld 3"/>
          <p:cNvSpPr txBox="1"/>
          <p:nvPr/>
        </p:nvSpPr>
        <p:spPr>
          <a:xfrm>
            <a:off x="5713174" y="1010907"/>
            <a:ext cx="3072382" cy="3970318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br>
              <a:rPr lang="de-AT" b="1" dirty="0">
                <a:solidFill>
                  <a:schemeClr val="bg1"/>
                </a:solidFill>
              </a:rPr>
            </a:br>
            <a:r>
              <a:rPr lang="hy-AM" b="1" dirty="0">
                <a:solidFill>
                  <a:schemeClr val="bg1"/>
                </a:solidFill>
              </a:rPr>
              <a:t>Կիրառողների խորհուրդները`</a:t>
            </a:r>
            <a:br>
              <a:rPr lang="de-AT" b="1" dirty="0">
                <a:solidFill>
                  <a:schemeClr val="bg1"/>
                </a:solidFill>
              </a:rPr>
            </a:br>
            <a:endParaRPr lang="de-AT" b="1" dirty="0">
              <a:solidFill>
                <a:schemeClr val="bg1"/>
              </a:solidFill>
            </a:endParaRPr>
          </a:p>
          <a:p>
            <a:pPr algn="ctr"/>
            <a:endParaRPr lang="de-AT" b="1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de-AT" dirty="0">
                <a:solidFill>
                  <a:schemeClr val="bg1"/>
                </a:solidFill>
              </a:rPr>
              <a:t>Պլանավորել ուսումնական նյութեր, որոնք հեշտ է հասկանալ, </a:t>
            </a:r>
          </a:p>
          <a:p>
            <a:pPr marL="285750" indent="-285750">
              <a:buFontTx/>
              <a:buChar char="-"/>
            </a:pPr>
            <a:r>
              <a:rPr lang="de-AT" dirty="0">
                <a:solidFill>
                  <a:schemeClr val="bg1"/>
                </a:solidFill>
              </a:rPr>
              <a:t>Հաշվի առնել տեղեկատվության ծավալը և ուսանողների կարողությունները</a:t>
            </a:r>
          </a:p>
          <a:p>
            <a:pPr marL="285750" indent="-285750">
              <a:buFontTx/>
              <a:buChar char="-"/>
            </a:pP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21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18965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628650" y="1261533"/>
            <a:ext cx="4960163" cy="4641833"/>
          </a:xfrm>
        </p:spPr>
        <p:txBody>
          <a:bodyPr>
            <a:normAutofit/>
          </a:bodyPr>
          <a:lstStyle/>
          <a:p>
            <a:r>
              <a:rPr lang="hy-AM" sz="2400" dirty="0"/>
              <a:t>Ուսուցումը ներկայացվում է որպես իրականության կառուցում` ելնելով յ</a:t>
            </a:r>
            <a:r>
              <a:rPr lang="en-GB" sz="2400" dirty="0"/>
              <a:t>ո</a:t>
            </a:r>
            <a:r>
              <a:rPr lang="hy-AM" sz="2400" dirty="0"/>
              <a:t>ւրաքանչյուրի անձնական փորձից</a:t>
            </a:r>
            <a:endParaRPr lang="de-DE" sz="2400" dirty="0"/>
          </a:p>
          <a:p>
            <a:r>
              <a:rPr lang="hy-AM" sz="2400" dirty="0"/>
              <a:t>Ուսանողները պետք է տեղեկատվությունը </a:t>
            </a:r>
            <a:r>
              <a:rPr lang="en-GB" sz="2400" dirty="0" err="1"/>
              <a:t>համակցեն</a:t>
            </a:r>
            <a:r>
              <a:rPr lang="hy-AM" sz="2400" dirty="0"/>
              <a:t> իրենց անձնական փորձի</a:t>
            </a:r>
            <a:r>
              <a:rPr lang="en-GB" sz="2400" dirty="0"/>
              <a:t> </a:t>
            </a:r>
            <a:r>
              <a:rPr lang="hy-AM" sz="2400" dirty="0"/>
              <a:t>հ</a:t>
            </a:r>
            <a:r>
              <a:rPr lang="en-GB" sz="2400" dirty="0"/>
              <a:t>ե</a:t>
            </a:r>
            <a:r>
              <a:rPr lang="hy-AM" sz="2400" dirty="0"/>
              <a:t>տ և ստեղծեն գիտելիք</a:t>
            </a:r>
            <a:endParaRPr lang="de-DE" sz="2400" dirty="0"/>
          </a:p>
          <a:p>
            <a:r>
              <a:rPr lang="hy-AM" sz="2400" dirty="0"/>
              <a:t>Ուսուցիչներին խորհուրդ է տրվում ուսանողներին իրենց փոձի վրա հիմնելու ազատություն տալ</a:t>
            </a:r>
            <a:r>
              <a:rPr lang="de-DE" sz="2400" dirty="0"/>
              <a:t> 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800100" y="26988"/>
            <a:ext cx="7886700" cy="523875"/>
          </a:xfrm>
        </p:spPr>
        <p:txBody>
          <a:bodyPr/>
          <a:lstStyle/>
          <a:p>
            <a:r>
              <a:rPr lang="hy-AM" dirty="0"/>
              <a:t>Կոնստրուկտիվիստ</a:t>
            </a:r>
            <a:r>
              <a:rPr lang="de-DE" dirty="0"/>
              <a:t> –</a:t>
            </a:r>
            <a:r>
              <a:rPr lang="hy-AM" dirty="0"/>
              <a:t> առնչությունն է էական</a:t>
            </a:r>
            <a:r>
              <a:rPr lang="de-DE" dirty="0"/>
              <a:t> </a:t>
            </a:r>
            <a:endParaRPr lang="de-DE" i="1" dirty="0"/>
          </a:p>
        </p:txBody>
      </p:sp>
      <p:sp>
        <p:nvSpPr>
          <p:cNvPr id="4" name="Textfeld 3"/>
          <p:cNvSpPr txBox="1"/>
          <p:nvPr/>
        </p:nvSpPr>
        <p:spPr>
          <a:xfrm>
            <a:off x="5735460" y="1182519"/>
            <a:ext cx="3072382" cy="3970318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br>
              <a:rPr lang="de-AT" b="1" dirty="0">
                <a:solidFill>
                  <a:schemeClr val="bg1"/>
                </a:solidFill>
              </a:rPr>
            </a:br>
            <a:r>
              <a:rPr lang="hy-AM" b="1" dirty="0">
                <a:solidFill>
                  <a:schemeClr val="bg1"/>
                </a:solidFill>
              </a:rPr>
              <a:t>Կիրառողների խորհուրդները`</a:t>
            </a:r>
            <a:br>
              <a:rPr lang="de-AT" b="1" dirty="0">
                <a:solidFill>
                  <a:schemeClr val="bg1"/>
                </a:solidFill>
              </a:rPr>
            </a:br>
            <a:endParaRPr lang="de-AT" b="1" dirty="0">
              <a:solidFill>
                <a:schemeClr val="bg1"/>
              </a:solidFill>
            </a:endParaRPr>
          </a:p>
          <a:p>
            <a:pPr algn="ctr"/>
            <a:endParaRPr lang="de-AT" b="1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hy-AM" dirty="0">
                <a:solidFill>
                  <a:schemeClr val="bg1"/>
                </a:solidFill>
              </a:rPr>
              <a:t>Կիրառել </a:t>
            </a:r>
            <a:r>
              <a:rPr lang="en-GB" dirty="0">
                <a:solidFill>
                  <a:schemeClr val="bg1"/>
                </a:solidFill>
              </a:rPr>
              <a:t>ա</a:t>
            </a:r>
            <a:r>
              <a:rPr lang="hy-AM" dirty="0">
                <a:solidFill>
                  <a:schemeClr val="bg1"/>
                </a:solidFill>
              </a:rPr>
              <a:t>կտիվացնող մեթոդներ</a:t>
            </a:r>
            <a:r>
              <a:rPr lang="de-AT" dirty="0">
                <a:solidFill>
                  <a:schemeClr val="bg1"/>
                </a:solidFill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hy-AM" dirty="0">
                <a:solidFill>
                  <a:schemeClr val="bg1"/>
                </a:solidFill>
              </a:rPr>
              <a:t>Ուսուցմանը մոտենալ խնդիրներ լուծելու տեսանկյունից</a:t>
            </a:r>
            <a:endParaRPr lang="de-AT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hy-AM" dirty="0">
                <a:solidFill>
                  <a:schemeClr val="bg1"/>
                </a:solidFill>
              </a:rPr>
              <a:t>Հաշվի առնել համատեքստը և տարբեր հեռանկարները</a:t>
            </a:r>
            <a:endParaRPr lang="de-AT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endParaRPr lang="de-AT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22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183368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628650" y="1261533"/>
            <a:ext cx="4945532" cy="4524315"/>
          </a:xfrm>
        </p:spPr>
        <p:txBody>
          <a:bodyPr>
            <a:normAutofit lnSpcReduction="10000"/>
          </a:bodyPr>
          <a:lstStyle/>
          <a:p>
            <a:r>
              <a:rPr lang="hy-AM" dirty="0"/>
              <a:t>Ի տարբերությու</a:t>
            </a:r>
            <a:r>
              <a:rPr lang="en-GB" dirty="0"/>
              <a:t>ն </a:t>
            </a:r>
            <a:r>
              <a:rPr lang="hy-AM" dirty="0"/>
              <a:t>ուսուցման կոնստրուկտիվիստական տեսությունների սոցիալ-կոնստրուկտիվիստական տեսությունները կենտրոնանում են ոչ թե դիտարկման, այլ փոխազդեցության վրա</a:t>
            </a:r>
            <a:endParaRPr lang="de-DE" dirty="0"/>
          </a:p>
          <a:p>
            <a:r>
              <a:rPr lang="hy-AM" dirty="0"/>
              <a:t>Սա կարող է իրականցվել խմբային քննարկումների միջոցով</a:t>
            </a: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752475" y="136350"/>
            <a:ext cx="7886700" cy="523875"/>
          </a:xfrm>
        </p:spPr>
        <p:txBody>
          <a:bodyPr/>
          <a:lstStyle/>
          <a:p>
            <a:r>
              <a:rPr lang="hy-AM" dirty="0"/>
              <a:t>Սոցիալ-կոնստրուկտիվիստ</a:t>
            </a:r>
            <a:r>
              <a:rPr lang="de-DE" dirty="0"/>
              <a:t> – </a:t>
            </a:r>
            <a:r>
              <a:rPr lang="hy-AM" i="1" dirty="0"/>
              <a:t>փոխազդեցությունն է էական</a:t>
            </a:r>
            <a:endParaRPr lang="de-DE" i="1" dirty="0"/>
          </a:p>
        </p:txBody>
      </p:sp>
      <p:sp>
        <p:nvSpPr>
          <p:cNvPr id="4" name="Textfeld 3"/>
          <p:cNvSpPr txBox="1"/>
          <p:nvPr/>
        </p:nvSpPr>
        <p:spPr>
          <a:xfrm>
            <a:off x="5727574" y="1196733"/>
            <a:ext cx="3072382" cy="378565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br>
              <a:rPr lang="de-AT" sz="2000" b="1" dirty="0">
                <a:solidFill>
                  <a:schemeClr val="bg1"/>
                </a:solidFill>
              </a:rPr>
            </a:br>
            <a:r>
              <a:rPr lang="hy-AM" sz="2000" b="1" dirty="0">
                <a:solidFill>
                  <a:schemeClr val="bg1"/>
                </a:solidFill>
              </a:rPr>
              <a:t>Կիրառողների խորհուրդները`</a:t>
            </a:r>
            <a:br>
              <a:rPr lang="de-AT" sz="2000" b="1" dirty="0">
                <a:solidFill>
                  <a:schemeClr val="bg1"/>
                </a:solidFill>
              </a:rPr>
            </a:br>
            <a:endParaRPr lang="de-AT" sz="2000" b="1" dirty="0">
              <a:solidFill>
                <a:schemeClr val="bg1"/>
              </a:solidFill>
            </a:endParaRPr>
          </a:p>
          <a:p>
            <a:pPr algn="ctr"/>
            <a:endParaRPr lang="de-AT" sz="2000" b="1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hy-AM" sz="2000" dirty="0">
                <a:solidFill>
                  <a:schemeClr val="bg1"/>
                </a:solidFill>
              </a:rPr>
              <a:t>Կենտրոնանալ ուսանողների շփման և ոչ միայն դիտարկման վրա</a:t>
            </a:r>
            <a:endParaRPr lang="de-AT" sz="2000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hy-AM" sz="2000" dirty="0">
                <a:solidFill>
                  <a:schemeClr val="bg1"/>
                </a:solidFill>
              </a:rPr>
              <a:t>Մասնակիցները պետք է ակտիվ լինեն</a:t>
            </a:r>
            <a:endParaRPr lang="de-AT" sz="2000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endParaRPr lang="de-AT" sz="2000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23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61365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6" descr="declutter-checklist">
            <a:extLst>
              <a:ext uri="{FF2B5EF4-FFF2-40B4-BE49-F238E27FC236}">
                <a16:creationId xmlns:a16="http://schemas.microsoft.com/office/drawing/2014/main" id="{4479BF9C-F9E4-4AA8-A574-31BDCC47386F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6756051" y="3276816"/>
            <a:ext cx="2387950" cy="2057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8E5124B0-3A92-4585-8F27-3D7F36083E90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44192" y="858442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5" name="think-cell Slide" r:id="rId8" imgW="425" imgH="426" progId="TCLayout.ActiveDocument.1">
                  <p:embed/>
                </p:oleObj>
              </mc:Choice>
              <mc:Fallback>
                <p:oleObj name="think-cell Slide" r:id="rId8" imgW="425" imgH="426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8E5124B0-3A92-4585-8F27-3D7F36083E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144192" y="858442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3ECA6C22-BC38-4F94-9B01-12D2F57294C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43001" y="857251"/>
            <a:ext cx="119063" cy="119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 defTabSz="685783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GB" sz="2100" b="1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A12DFBB-F130-407B-9144-7CE7D9340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073" y="1156973"/>
            <a:ext cx="7886700" cy="392906"/>
          </a:xfrm>
        </p:spPr>
        <p:txBody>
          <a:bodyPr>
            <a:noAutofit/>
          </a:bodyPr>
          <a:lstStyle/>
          <a:p>
            <a:r>
              <a:rPr lang="hy-AM" dirty="0">
                <a:latin typeface="Calibri"/>
                <a:cs typeface="Calibri"/>
              </a:rPr>
              <a:t>Ուսւցանվող նյութի ամփոփ ներկայացում</a:t>
            </a:r>
            <a:endParaRPr lang="pl-PL" dirty="0">
              <a:latin typeface="Calibri"/>
              <a:cs typeface="Calibri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4F6A885-5AC6-4A27-8321-86221D093F9A}"/>
              </a:ext>
            </a:extLst>
          </p:cNvPr>
          <p:cNvGrpSpPr/>
          <p:nvPr/>
        </p:nvGrpSpPr>
        <p:grpSpPr>
          <a:xfrm>
            <a:off x="779933" y="3170071"/>
            <a:ext cx="6284506" cy="288000"/>
            <a:chOff x="1128778" y="1187223"/>
            <a:chExt cx="8222316" cy="930194"/>
          </a:xfrm>
          <a:solidFill>
            <a:schemeClr val="accent4"/>
          </a:solidFill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D4161997-2E41-4E3D-AB66-D3AEA12FAAB0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r>
                <a:rPr lang="en-US" sz="1500" b="1">
                  <a:solidFill>
                    <a:prstClr val="white"/>
                  </a:solidFill>
                  <a:latin typeface="Calibri" panose="020F0502020204030204"/>
                </a:rPr>
                <a:t>3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22157067-1517-4979-8519-D658AC91A4F4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grp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85783">
                <a:defRPr/>
              </a:pP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Ինչպես կազմել դասախոսություն</a:t>
              </a:r>
              <a:endParaRPr lang="en-US" sz="1350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24</a:t>
            </a:fld>
            <a:endParaRPr lang="pl-PL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527C905-124D-4091-A207-AB590A19A110}"/>
              </a:ext>
            </a:extLst>
          </p:cNvPr>
          <p:cNvGrpSpPr/>
          <p:nvPr/>
        </p:nvGrpSpPr>
        <p:grpSpPr>
          <a:xfrm>
            <a:off x="783020" y="2474959"/>
            <a:ext cx="6284506" cy="288000"/>
            <a:chOff x="1128778" y="1187223"/>
            <a:chExt cx="8222316" cy="930194"/>
          </a:xfrm>
          <a:solidFill>
            <a:schemeClr val="accent4"/>
          </a:solidFill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28BCC85E-0708-4255-B531-FDEFC00C6048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r>
                <a:rPr lang="en-US" sz="1500" b="1">
                  <a:solidFill>
                    <a:prstClr val="white"/>
                  </a:solidFill>
                  <a:latin typeface="Calibri" panose="020F0502020204030204"/>
                </a:rPr>
                <a:t>1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E51A304-E362-49CF-82FD-A6CB4196A464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85783">
                <a:defRPr/>
              </a:pPr>
              <a:r>
                <a:rPr lang="en-US" sz="1350" b="1" dirty="0">
                  <a:solidFill>
                    <a:srgbClr val="4472C4"/>
                  </a:solidFill>
                  <a:latin typeface="Calibri" panose="020F0502020204030204"/>
                </a:rPr>
                <a:t>Ice breakers /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ս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ա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ռ</a:t>
              </a:r>
              <a:r>
                <a:rPr lang="en-GB" sz="1350" b="1" dirty="0" err="1">
                  <a:solidFill>
                    <a:srgbClr val="4472C4"/>
                  </a:solidFill>
                  <a:latin typeface="Calibri" panose="020F0502020204030204"/>
                </a:rPr>
                <a:t>ու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յ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ց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ը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 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կ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ո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տ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ր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ո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ղ, 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մ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տ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ե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ր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մ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ա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ց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ն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ո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ղ 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մ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ե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թ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ո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դ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ն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ե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ր/</a:t>
              </a:r>
              <a:endParaRPr lang="en-US" sz="1350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5923591-3F6B-493F-B0AE-478F95A3B003}"/>
              </a:ext>
            </a:extLst>
          </p:cNvPr>
          <p:cNvGrpSpPr/>
          <p:nvPr/>
        </p:nvGrpSpPr>
        <p:grpSpPr>
          <a:xfrm>
            <a:off x="783020" y="2839738"/>
            <a:ext cx="6284506" cy="288000"/>
            <a:chOff x="1128778" y="1187223"/>
            <a:chExt cx="8222316" cy="930194"/>
          </a:xfrm>
          <a:noFill/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B8A0450B-B633-4C1A-AC12-AEA2D3559F9F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r>
                <a:rPr lang="en-US" sz="1500" b="1">
                  <a:solidFill>
                    <a:prstClr val="white"/>
                  </a:solidFill>
                  <a:latin typeface="Calibri" panose="020F0502020204030204"/>
                </a:rPr>
                <a:t>2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9EE26F17-42FD-45E4-906E-3BC8315A3956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grp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85783">
                <a:defRPr/>
              </a:pP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Ո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ւ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ս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ո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ւ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ց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մ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ա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ն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 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տ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ե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ս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ո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ւ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թ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յ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ո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ւ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ն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նե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ր</a:t>
              </a:r>
              <a:endParaRPr lang="en-US" sz="1350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E08582B-BBFD-405E-8987-2082C7FCFA90}"/>
              </a:ext>
            </a:extLst>
          </p:cNvPr>
          <p:cNvGrpSpPr/>
          <p:nvPr/>
        </p:nvGrpSpPr>
        <p:grpSpPr>
          <a:xfrm>
            <a:off x="779933" y="4208480"/>
            <a:ext cx="6284506" cy="324000"/>
            <a:chOff x="1128778" y="1187223"/>
            <a:chExt cx="8222316" cy="930194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E070EB76-2233-4422-B11E-D7A7901CB4F8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r>
                <a:rPr lang="en-US" sz="1500" b="1">
                  <a:solidFill>
                    <a:prstClr val="white"/>
                  </a:solidFill>
                  <a:latin typeface="Calibri" panose="020F0502020204030204"/>
                </a:rPr>
                <a:t>6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6D1B4302-3B0F-4731-8DAF-497A93E1F015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85783">
                <a:defRPr/>
              </a:pP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Մտածել դասախոսության շուրջ</a:t>
              </a:r>
              <a:endParaRPr lang="en-US" sz="1350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14C9970-8F58-4715-94F7-9ACB37DB9017}"/>
              </a:ext>
            </a:extLst>
          </p:cNvPr>
          <p:cNvGrpSpPr/>
          <p:nvPr/>
        </p:nvGrpSpPr>
        <p:grpSpPr>
          <a:xfrm>
            <a:off x="779933" y="3508724"/>
            <a:ext cx="6284506" cy="288000"/>
            <a:chOff x="1128778" y="1187223"/>
            <a:chExt cx="8222316" cy="930194"/>
          </a:xfrm>
          <a:solidFill>
            <a:srgbClr val="FFC000"/>
          </a:solidFill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D1FC3390-5E9B-4272-84ED-A0FAEE2170F6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r>
                <a:rPr lang="en-US" sz="1500" b="1">
                  <a:solidFill>
                    <a:prstClr val="white"/>
                  </a:solidFill>
                  <a:latin typeface="Calibri" panose="020F0502020204030204"/>
                </a:rPr>
                <a:t>4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E81B559F-F477-4429-AF47-402DD9B53DBE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85783">
                <a:defRPr/>
              </a:pP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Ի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ն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չ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պ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ե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ս 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ա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կ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տ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ի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վ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ա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ց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ն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ե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լ 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մ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ա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ս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ն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ա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կ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ի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ց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ն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ե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ր</a:t>
              </a:r>
              <a:r>
                <a:rPr lang="en-GB" sz="1350" b="1" dirty="0" err="1">
                  <a:solidFill>
                    <a:srgbClr val="4472C4"/>
                  </a:solidFill>
                  <a:latin typeface="Calibri" panose="020F0502020204030204"/>
                </a:rPr>
                <a:t>ին</a:t>
              </a:r>
              <a:endParaRPr lang="en-US" sz="1350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D215A8D-E1B9-439A-A003-6976EA9CCACF}"/>
              </a:ext>
            </a:extLst>
          </p:cNvPr>
          <p:cNvGrpSpPr/>
          <p:nvPr/>
        </p:nvGrpSpPr>
        <p:grpSpPr>
          <a:xfrm>
            <a:off x="779933" y="3865434"/>
            <a:ext cx="6284506" cy="288000"/>
            <a:chOff x="1128778" y="1187223"/>
            <a:chExt cx="8222316" cy="930194"/>
          </a:xfrm>
          <a:solidFill>
            <a:srgbClr val="FFC000"/>
          </a:solidFill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16E1261A-280B-476C-82ED-ADD490F7BAEE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r>
                <a:rPr lang="en-US" sz="1500" b="1">
                  <a:solidFill>
                    <a:prstClr val="white"/>
                  </a:solidFill>
                  <a:latin typeface="Calibri" panose="020F0502020204030204"/>
                </a:rPr>
                <a:t>5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5F9949A7-76AA-4230-902A-BA52E8CCEBBE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85783">
                <a:defRPr/>
              </a:pP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Ին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չ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պ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ե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ս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 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ս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տ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ա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ն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ա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լ 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հետադարձ կապ</a:t>
              </a:r>
              <a:endParaRPr lang="en-US" sz="1350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16201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hy-AM" dirty="0"/>
              <a:t>Ինքներդ Ձեզ տվեք հետևյալ հարցերը` </a:t>
            </a:r>
            <a:endParaRPr lang="de-DE" dirty="0"/>
          </a:p>
          <a:p>
            <a:pPr lvl="0"/>
            <a:r>
              <a:rPr lang="hy-AM" dirty="0"/>
              <a:t>Որքա՞ն մեծ է մասնակիցների խումբը:</a:t>
            </a:r>
            <a:endParaRPr lang="de-DE" dirty="0"/>
          </a:p>
          <a:p>
            <a:pPr lvl="0"/>
            <a:r>
              <a:rPr lang="hy-AM" dirty="0"/>
              <a:t>Ի՞նչ մասնագիտական հենք ունեն մասնակիցները: </a:t>
            </a:r>
          </a:p>
          <a:p>
            <a:pPr lvl="0"/>
            <a:r>
              <a:rPr lang="hy-AM" dirty="0"/>
              <a:t>Ի՞նչ գիտելիքներ և գործնական փորձ ունեն մասնագ</a:t>
            </a:r>
            <a:r>
              <a:rPr lang="en-GB" dirty="0"/>
              <a:t>ե</a:t>
            </a:r>
            <a:r>
              <a:rPr lang="hy-AM" dirty="0"/>
              <a:t>տները:</a:t>
            </a:r>
            <a:endParaRPr lang="de-DE" dirty="0"/>
          </a:p>
          <a:p>
            <a:pPr lvl="0"/>
            <a:r>
              <a:rPr lang="hy-AM" dirty="0"/>
              <a:t>Ինչու՞ են մասնակիցները հաճախում դասախոսությանը:</a:t>
            </a:r>
          </a:p>
          <a:p>
            <a:pPr lvl="0"/>
            <a:r>
              <a:rPr lang="hy-AM" dirty="0"/>
              <a:t>Ինչպիսի՞ն կլինի մասնակիցների անձնական շահագռգռվածությունն այս միջավայրում: </a:t>
            </a:r>
            <a:endParaRPr lang="de-DE" dirty="0"/>
          </a:p>
          <a:p>
            <a:pPr lvl="0"/>
            <a:r>
              <a:rPr lang="hy-AM" dirty="0"/>
              <a:t>Որտե՞ղ է կայանում հանդիպումը:</a:t>
            </a:r>
          </a:p>
          <a:p>
            <a:pPr lvl="0"/>
            <a:r>
              <a:rPr lang="hy-AM" dirty="0"/>
              <a:t>Ինչպիսի՞ն են տարածական պայմանները:</a:t>
            </a:r>
            <a:endParaRPr lang="de-DE" dirty="0"/>
          </a:p>
          <a:p>
            <a:pPr lvl="0"/>
            <a:r>
              <a:rPr lang="hy-AM" dirty="0"/>
              <a:t>Որքա՞ն արդյունավետ ժամանակ ունեք դասախոսության համար:</a:t>
            </a:r>
            <a:endParaRPr lang="de-DE" dirty="0"/>
          </a:p>
          <a:p>
            <a:pPr lvl="0"/>
            <a:r>
              <a:rPr lang="hy-AM" dirty="0"/>
              <a:t>Ի՞նչ կազմություն ունի խումբը: Մասնակիցների տարիքը: Ո՞վ է առաջնորդը</a:t>
            </a:r>
            <a:r>
              <a:rPr lang="en-GB" dirty="0"/>
              <a:t>, </a:t>
            </a:r>
            <a:r>
              <a:rPr lang="hy-AM" dirty="0"/>
              <a:t>ո</a:t>
            </a:r>
            <a:r>
              <a:rPr lang="en-GB" dirty="0"/>
              <a:t>ր</a:t>
            </a:r>
            <a:r>
              <a:rPr lang="hy-AM" dirty="0"/>
              <a:t>ն ունի ազդեցություն: Խմբում դրական կամ բացասական մթնոլորտ: </a:t>
            </a:r>
          </a:p>
          <a:p>
            <a:pPr lvl="0"/>
            <a:r>
              <a:rPr lang="hy-AM" dirty="0"/>
              <a:t>Որո՞նք են արտաքին շահագրգիռ կողմերը: Որո՞նք են վերջիններիս ակնկալիքները:</a:t>
            </a:r>
            <a:endParaRPr lang="en-US" dirty="0"/>
          </a:p>
          <a:p>
            <a:pPr marL="0" lvl="0" indent="0">
              <a:buNone/>
            </a:pPr>
            <a:r>
              <a:rPr lang="en-US" dirty="0"/>
              <a:t>(</a:t>
            </a:r>
            <a:r>
              <a:rPr lang="hy-AM" dirty="0"/>
              <a:t>մասեր</a:t>
            </a:r>
            <a:r>
              <a:rPr lang="en-US" dirty="0"/>
              <a:t> </a:t>
            </a:r>
            <a:r>
              <a:rPr lang="en-US" dirty="0" err="1"/>
              <a:t>Heimann</a:t>
            </a:r>
            <a:r>
              <a:rPr lang="en-US" dirty="0"/>
              <a:t> et. al., 1979 </a:t>
            </a:r>
            <a:r>
              <a:rPr lang="hy-AM" dirty="0"/>
              <a:t>-ից</a:t>
            </a:r>
            <a:r>
              <a:rPr lang="en-US" dirty="0"/>
              <a:t>– </a:t>
            </a:r>
            <a:r>
              <a:rPr lang="hy-AM" dirty="0"/>
              <a:t>Բեռլինի մոդել` կառուցվածքի վերլուծություն</a:t>
            </a:r>
            <a:r>
              <a:rPr lang="en-US" dirty="0"/>
              <a:t>)</a:t>
            </a:r>
            <a:endParaRPr lang="de-DE" dirty="0"/>
          </a:p>
          <a:p>
            <a:pPr marL="0" indent="0">
              <a:buNone/>
            </a:pPr>
            <a:endParaRPr lang="de-DE" dirty="0"/>
          </a:p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800100" y="26988"/>
            <a:ext cx="7886700" cy="523875"/>
          </a:xfrm>
        </p:spPr>
        <p:txBody>
          <a:bodyPr/>
          <a:lstStyle/>
          <a:p>
            <a:r>
              <a:rPr lang="hy-AM" dirty="0"/>
              <a:t>Ինչպես կա</a:t>
            </a:r>
            <a:r>
              <a:rPr lang="en-GB" dirty="0"/>
              <a:t>զ</a:t>
            </a:r>
            <a:r>
              <a:rPr lang="hy-AM" dirty="0"/>
              <a:t>մել դասախոսություն – մեկնարկային հարցեր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25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875897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257300" y="41681"/>
            <a:ext cx="7886700" cy="523875"/>
          </a:xfrm>
        </p:spPr>
        <p:txBody>
          <a:bodyPr/>
          <a:lstStyle/>
          <a:p>
            <a:r>
              <a:rPr lang="hy-AM" dirty="0"/>
              <a:t>Ի</a:t>
            </a:r>
            <a:r>
              <a:rPr lang="en-GB" dirty="0"/>
              <a:t>ն</a:t>
            </a:r>
            <a:r>
              <a:rPr lang="hy-AM" dirty="0"/>
              <a:t>չ</a:t>
            </a:r>
            <a:r>
              <a:rPr lang="en-GB" dirty="0"/>
              <a:t>պ</a:t>
            </a:r>
            <a:r>
              <a:rPr lang="hy-AM" dirty="0"/>
              <a:t>ե</a:t>
            </a:r>
            <a:r>
              <a:rPr lang="en-GB" dirty="0"/>
              <a:t>ս </a:t>
            </a:r>
            <a:r>
              <a:rPr lang="hy-AM" dirty="0"/>
              <a:t>կ</a:t>
            </a:r>
            <a:r>
              <a:rPr lang="en-GB" dirty="0"/>
              <a:t>ա</a:t>
            </a:r>
            <a:r>
              <a:rPr lang="hy-AM" dirty="0"/>
              <a:t>զ</a:t>
            </a:r>
            <a:r>
              <a:rPr lang="en-GB" dirty="0"/>
              <a:t>մ</a:t>
            </a:r>
            <a:r>
              <a:rPr lang="hy-AM" dirty="0"/>
              <a:t>ե</a:t>
            </a:r>
            <a:r>
              <a:rPr lang="en-GB" dirty="0"/>
              <a:t>լ </a:t>
            </a:r>
            <a:r>
              <a:rPr lang="hy-AM" dirty="0"/>
              <a:t>դ</a:t>
            </a:r>
            <a:r>
              <a:rPr lang="en-GB" dirty="0"/>
              <a:t>ա</a:t>
            </a:r>
            <a:r>
              <a:rPr lang="hy-AM" dirty="0"/>
              <a:t>ս</a:t>
            </a:r>
            <a:r>
              <a:rPr lang="en-GB" dirty="0"/>
              <a:t>ա</a:t>
            </a:r>
            <a:r>
              <a:rPr lang="hy-AM" dirty="0"/>
              <a:t>խ</a:t>
            </a:r>
            <a:r>
              <a:rPr lang="en-GB" dirty="0" err="1"/>
              <a:t>ոսություն</a:t>
            </a:r>
            <a:r>
              <a:rPr lang="en-GB" dirty="0"/>
              <a:t> – </a:t>
            </a:r>
            <a:r>
              <a:rPr lang="hy-AM" dirty="0"/>
              <a:t>դ</a:t>
            </a:r>
            <a:r>
              <a:rPr lang="en-GB" dirty="0"/>
              <a:t>ա</a:t>
            </a:r>
            <a:r>
              <a:rPr lang="hy-AM" dirty="0"/>
              <a:t>ս</a:t>
            </a:r>
            <a:r>
              <a:rPr lang="en-GB" dirty="0"/>
              <a:t>ը</a:t>
            </a:r>
            <a:r>
              <a:rPr lang="hy-AM" dirty="0"/>
              <a:t>ն</a:t>
            </a:r>
            <a:r>
              <a:rPr lang="en-GB" dirty="0" err="1"/>
              <a:t>թացի</a:t>
            </a:r>
            <a:r>
              <a:rPr lang="en-GB" dirty="0"/>
              <a:t> </a:t>
            </a:r>
            <a:r>
              <a:rPr lang="en-GB" dirty="0" err="1"/>
              <a:t>արդյունք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մ</a:t>
            </a:r>
            <a:endParaRPr lang="de-DE" dirty="0"/>
          </a:p>
        </p:txBody>
      </p:sp>
      <p:sp>
        <p:nvSpPr>
          <p:cNvPr id="4" name="Inhaltsplatzhalter 1"/>
          <p:cNvSpPr>
            <a:spLocks noGrp="1"/>
          </p:cNvSpPr>
          <p:nvPr>
            <p:ph sz="quarter" idx="4294967295"/>
          </p:nvPr>
        </p:nvSpPr>
        <p:spPr>
          <a:xfrm>
            <a:off x="198800" y="989391"/>
            <a:ext cx="10947396" cy="524446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hy-AM" dirty="0"/>
              <a:t>Մ</a:t>
            </a:r>
            <a:r>
              <a:rPr lang="en-GB" dirty="0"/>
              <a:t>ո</a:t>
            </a:r>
            <a:r>
              <a:rPr lang="hy-AM" dirty="0"/>
              <a:t>դ</a:t>
            </a:r>
            <a:r>
              <a:rPr lang="en-GB" dirty="0"/>
              <a:t>ո</a:t>
            </a:r>
            <a:r>
              <a:rPr lang="hy-AM" dirty="0"/>
              <a:t>ւ</a:t>
            </a:r>
            <a:r>
              <a:rPr lang="en-GB" dirty="0"/>
              <a:t>լ</a:t>
            </a:r>
            <a:r>
              <a:rPr lang="hy-AM" dirty="0"/>
              <a:t>ի</a:t>
            </a:r>
            <a:r>
              <a:rPr lang="en-GB" dirty="0"/>
              <a:t> </a:t>
            </a:r>
            <a:r>
              <a:rPr lang="hy-AM" dirty="0"/>
              <a:t>վ</a:t>
            </a:r>
            <a:r>
              <a:rPr lang="en-GB" dirty="0"/>
              <a:t>ե</a:t>
            </a:r>
            <a:r>
              <a:rPr lang="hy-AM" dirty="0"/>
              <a:t>ր</a:t>
            </a:r>
            <a:r>
              <a:rPr lang="en-GB" dirty="0" err="1"/>
              <a:t>ջում</a:t>
            </a:r>
            <a:r>
              <a:rPr lang="en-GB" dirty="0"/>
              <a:t> </a:t>
            </a:r>
            <a:r>
              <a:rPr lang="en-GB" dirty="0" err="1"/>
              <a:t>ուսանողը</a:t>
            </a:r>
            <a:r>
              <a:rPr lang="en-GB" dirty="0"/>
              <a:t> </a:t>
            </a:r>
            <a:r>
              <a:rPr lang="en-GB" dirty="0" err="1"/>
              <a:t>կկարողանա</a:t>
            </a:r>
            <a:r>
              <a:rPr lang="de-DE" dirty="0"/>
              <a:t>…</a:t>
            </a:r>
          </a:p>
        </p:txBody>
      </p:sp>
      <p:pic>
        <p:nvPicPr>
          <p:cNvPr id="5" name="Picture 2" descr="https://www.teachthought.com/wp-content/uploads/2018/08/B8F0FC46-9B1E-4D6D-8E1C-6090462F95F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956" y="1359097"/>
            <a:ext cx="7323547" cy="4391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hteck 5"/>
          <p:cNvSpPr/>
          <p:nvPr/>
        </p:nvSpPr>
        <p:spPr>
          <a:xfrm>
            <a:off x="0" y="5780114"/>
            <a:ext cx="6096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900" dirty="0"/>
              <a:t>https://www.teachthought.com/learning/what-is-blooms-taxonomy-a-definition-for-teachers/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7595197" y="1353526"/>
            <a:ext cx="148212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Bloom, B. S. (1956). "Taxonomy of Educational Objectives, Handbook I: The Cognitive Domain." New York: David McKay Co Inc.</a:t>
            </a:r>
          </a:p>
          <a:p>
            <a:endParaRPr lang="en-US" sz="1050" dirty="0"/>
          </a:p>
          <a:p>
            <a:r>
              <a:rPr lang="en-US" sz="1050" dirty="0"/>
              <a:t>video: </a:t>
            </a:r>
          </a:p>
          <a:p>
            <a:r>
              <a:rPr lang="en-US" sz="1050" dirty="0"/>
              <a:t>https://www.youtube.com/watch?v=ayefSTAnCR8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26</a:t>
            </a:fld>
            <a:endParaRPr lang="pl-PL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0170067-FE5E-4310-91A6-4FD4B50A9C62}"/>
              </a:ext>
            </a:extLst>
          </p:cNvPr>
          <p:cNvSpPr txBox="1"/>
          <p:nvPr/>
        </p:nvSpPr>
        <p:spPr>
          <a:xfrm>
            <a:off x="23363" y="1729067"/>
            <a:ext cx="283955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800" b="1" dirty="0"/>
              <a:t>Գ</a:t>
            </a:r>
            <a:r>
              <a:rPr lang="hy-AM" sz="800" b="1" dirty="0"/>
              <a:t>ն</a:t>
            </a:r>
            <a:r>
              <a:rPr lang="en-GB" sz="800" b="1" dirty="0"/>
              <a:t>ա</a:t>
            </a:r>
            <a:r>
              <a:rPr lang="hy-AM" sz="800" b="1" dirty="0"/>
              <a:t>հ</a:t>
            </a:r>
            <a:r>
              <a:rPr lang="en-GB" sz="800" b="1" dirty="0"/>
              <a:t>ա</a:t>
            </a:r>
            <a:r>
              <a:rPr lang="hy-AM" sz="800" b="1" dirty="0"/>
              <a:t>տ</a:t>
            </a:r>
            <a:r>
              <a:rPr lang="en-GB" sz="800" b="1" dirty="0"/>
              <a:t>ե</a:t>
            </a:r>
            <a:r>
              <a:rPr lang="hy-AM" sz="800" b="1" dirty="0"/>
              <a:t>լ</a:t>
            </a:r>
            <a:endParaRPr lang="en-GB" sz="800" b="1" dirty="0"/>
          </a:p>
          <a:p>
            <a:r>
              <a:rPr lang="hy-AM" sz="800" dirty="0"/>
              <a:t>Ե</a:t>
            </a:r>
            <a:r>
              <a:rPr lang="en-GB" sz="800" dirty="0"/>
              <a:t>լ</a:t>
            </a:r>
            <a:r>
              <a:rPr lang="hy-AM" sz="800" dirty="0"/>
              <a:t>ն</a:t>
            </a:r>
            <a:r>
              <a:rPr lang="en-GB" sz="800" dirty="0" err="1"/>
              <a:t>ելով</a:t>
            </a:r>
            <a:r>
              <a:rPr lang="en-GB" sz="800" dirty="0"/>
              <a:t> </a:t>
            </a:r>
            <a:r>
              <a:rPr lang="hy-AM" sz="800" dirty="0"/>
              <a:t>ն</a:t>
            </a:r>
            <a:r>
              <a:rPr lang="en-GB" sz="800" dirty="0"/>
              <a:t>ե</a:t>
            </a:r>
            <a:r>
              <a:rPr lang="hy-AM" sz="800" dirty="0"/>
              <a:t>ր</a:t>
            </a:r>
            <a:r>
              <a:rPr lang="en-GB" sz="800" dirty="0"/>
              <a:t>ք</a:t>
            </a:r>
            <a:r>
              <a:rPr lang="hy-AM" sz="800" dirty="0"/>
              <a:t>ի</a:t>
            </a:r>
            <a:r>
              <a:rPr lang="en-GB" sz="800" dirty="0"/>
              <a:t>ն </a:t>
            </a:r>
            <a:r>
              <a:rPr lang="en-GB" sz="800" dirty="0" err="1"/>
              <a:t>փաստերի</a:t>
            </a:r>
            <a:r>
              <a:rPr lang="hy-AM" sz="800" dirty="0"/>
              <a:t>ց</a:t>
            </a:r>
            <a:r>
              <a:rPr lang="en-GB" sz="800" dirty="0"/>
              <a:t> </a:t>
            </a:r>
            <a:r>
              <a:rPr lang="hy-AM" sz="800" dirty="0"/>
              <a:t>և</a:t>
            </a:r>
            <a:r>
              <a:rPr lang="en-GB" sz="800" dirty="0"/>
              <a:t> </a:t>
            </a:r>
            <a:r>
              <a:rPr lang="en-GB" sz="800" dirty="0" err="1"/>
              <a:t>արտաքին</a:t>
            </a:r>
            <a:r>
              <a:rPr lang="en-GB" sz="800" dirty="0"/>
              <a:t> </a:t>
            </a:r>
            <a:r>
              <a:rPr lang="hy-AM" sz="800" dirty="0"/>
              <a:t>չ</a:t>
            </a:r>
            <a:r>
              <a:rPr lang="en-GB" sz="800" dirty="0"/>
              <a:t>ա</a:t>
            </a:r>
            <a:r>
              <a:rPr lang="hy-AM" sz="800" dirty="0"/>
              <a:t>փ</a:t>
            </a:r>
            <a:r>
              <a:rPr lang="en-GB" sz="800" dirty="0"/>
              <a:t>ա</a:t>
            </a:r>
            <a:r>
              <a:rPr lang="hy-AM" sz="800" dirty="0"/>
              <a:t>ն</a:t>
            </a:r>
            <a:r>
              <a:rPr lang="en-GB" sz="800" dirty="0"/>
              <a:t>ի</a:t>
            </a:r>
            <a:r>
              <a:rPr lang="hy-AM" sz="800" dirty="0"/>
              <a:t>շ</a:t>
            </a:r>
            <a:r>
              <a:rPr lang="en-GB" sz="800" dirty="0"/>
              <a:t>ն</a:t>
            </a:r>
            <a:r>
              <a:rPr lang="hy-AM" sz="800" dirty="0"/>
              <a:t>ե</a:t>
            </a:r>
            <a:r>
              <a:rPr lang="en-GB" sz="800" dirty="0"/>
              <a:t>ր</a:t>
            </a:r>
            <a:r>
              <a:rPr lang="hy-AM" sz="800" dirty="0"/>
              <a:t>ի</a:t>
            </a:r>
            <a:r>
              <a:rPr lang="en-GB" sz="800" dirty="0"/>
              <a:t>ց </a:t>
            </a:r>
            <a:r>
              <a:rPr lang="hy-AM" sz="800" dirty="0"/>
              <a:t>ա</a:t>
            </a:r>
            <a:r>
              <a:rPr lang="en-GB" sz="800" dirty="0" err="1"/>
              <a:t>նել</a:t>
            </a:r>
            <a:r>
              <a:rPr lang="en-GB" sz="800" dirty="0"/>
              <a:t> </a:t>
            </a:r>
            <a:r>
              <a:rPr lang="en-GB" sz="800" dirty="0" err="1"/>
              <a:t>եզրակացություններ</a:t>
            </a:r>
            <a:r>
              <a:rPr lang="en-GB" sz="800" dirty="0"/>
              <a:t> և </a:t>
            </a:r>
            <a:r>
              <a:rPr lang="en-GB" sz="800" dirty="0" err="1"/>
              <a:t>դրանք</a:t>
            </a:r>
            <a:r>
              <a:rPr lang="en-GB" sz="800" dirty="0"/>
              <a:t> </a:t>
            </a:r>
            <a:r>
              <a:rPr lang="hy-AM" sz="800" dirty="0"/>
              <a:t>պ</a:t>
            </a:r>
            <a:r>
              <a:rPr lang="en-GB" sz="800" dirty="0"/>
              <a:t>ա</a:t>
            </a:r>
            <a:r>
              <a:rPr lang="hy-AM" sz="800" dirty="0"/>
              <a:t>շ</a:t>
            </a:r>
            <a:r>
              <a:rPr lang="en-GB" sz="800" dirty="0"/>
              <a:t>տ</a:t>
            </a:r>
            <a:r>
              <a:rPr lang="hy-AM" sz="800" dirty="0"/>
              <a:t>պ</a:t>
            </a:r>
            <a:r>
              <a:rPr lang="en-GB" sz="800" dirty="0"/>
              <a:t>ա</a:t>
            </a:r>
            <a:r>
              <a:rPr lang="hy-AM" sz="800" dirty="0"/>
              <a:t>ն</a:t>
            </a:r>
            <a:r>
              <a:rPr lang="en-GB" sz="800" dirty="0"/>
              <a:t>ե</a:t>
            </a:r>
            <a:r>
              <a:rPr lang="hy-AM" sz="800" dirty="0"/>
              <a:t>լ</a:t>
            </a:r>
            <a:endParaRPr lang="en-GB" sz="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C62845-0D89-4CC9-9BDE-DAAEA0C2D5B8}"/>
              </a:ext>
            </a:extLst>
          </p:cNvPr>
          <p:cNvSpPr txBox="1"/>
          <p:nvPr/>
        </p:nvSpPr>
        <p:spPr>
          <a:xfrm>
            <a:off x="-17956" y="2282767"/>
            <a:ext cx="261804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800" b="1" dirty="0"/>
              <a:t>Ս</a:t>
            </a:r>
            <a:r>
              <a:rPr lang="hy-AM" sz="800" b="1" dirty="0"/>
              <a:t>ի</a:t>
            </a:r>
            <a:r>
              <a:rPr lang="en-GB" sz="800" b="1" dirty="0"/>
              <a:t>ն</a:t>
            </a:r>
            <a:r>
              <a:rPr lang="hy-AM" sz="800" b="1" dirty="0"/>
              <a:t>թ</a:t>
            </a:r>
            <a:r>
              <a:rPr lang="en-GB" sz="800" b="1" dirty="0"/>
              <a:t>ե</a:t>
            </a:r>
            <a:r>
              <a:rPr lang="hy-AM" sz="800" b="1" dirty="0"/>
              <a:t>զ</a:t>
            </a:r>
            <a:endParaRPr lang="en-GB" sz="800" b="1" dirty="0"/>
          </a:p>
          <a:p>
            <a:r>
              <a:rPr lang="en-GB" sz="800" dirty="0"/>
              <a:t>Բ</a:t>
            </a:r>
            <a:r>
              <a:rPr lang="hy-AM" sz="800" dirty="0"/>
              <a:t>ա</a:t>
            </a:r>
            <a:r>
              <a:rPr lang="en-GB" sz="800" dirty="0"/>
              <a:t>ղ</a:t>
            </a:r>
            <a:r>
              <a:rPr lang="hy-AM" sz="800" dirty="0"/>
              <a:t>ա</a:t>
            </a:r>
            <a:r>
              <a:rPr lang="en-GB" sz="800" dirty="0"/>
              <a:t>դ</a:t>
            </a:r>
            <a:r>
              <a:rPr lang="hy-AM" sz="800" dirty="0"/>
              <a:t>ր</a:t>
            </a:r>
            <a:r>
              <a:rPr lang="en-GB" sz="800" dirty="0"/>
              <a:t>ի</a:t>
            </a:r>
            <a:r>
              <a:rPr lang="hy-AM" sz="800" dirty="0"/>
              <a:t>չ</a:t>
            </a:r>
            <a:r>
              <a:rPr lang="en-GB" sz="800" dirty="0"/>
              <a:t> </a:t>
            </a:r>
            <a:r>
              <a:rPr lang="en-GB" sz="800" dirty="0" err="1"/>
              <a:t>գաղափար</a:t>
            </a:r>
            <a:r>
              <a:rPr lang="hy-AM" sz="800" dirty="0"/>
              <a:t>ն</a:t>
            </a:r>
            <a:r>
              <a:rPr lang="en-GB" sz="800" dirty="0"/>
              <a:t>ե</a:t>
            </a:r>
            <a:r>
              <a:rPr lang="hy-AM" sz="800" dirty="0"/>
              <a:t>ր</a:t>
            </a:r>
            <a:r>
              <a:rPr lang="en-GB" sz="800" dirty="0"/>
              <a:t>ը </a:t>
            </a:r>
            <a:r>
              <a:rPr lang="hy-AM" sz="800" dirty="0"/>
              <a:t>հ</a:t>
            </a:r>
            <a:r>
              <a:rPr lang="en-GB" sz="800" dirty="0"/>
              <a:t>ա</a:t>
            </a:r>
            <a:r>
              <a:rPr lang="hy-AM" sz="800" dirty="0"/>
              <a:t>վ</a:t>
            </a:r>
            <a:r>
              <a:rPr lang="en-GB" sz="800" dirty="0"/>
              <a:t>ա</a:t>
            </a:r>
            <a:r>
              <a:rPr lang="hy-AM" sz="800" dirty="0"/>
              <a:t>ք</a:t>
            </a:r>
            <a:r>
              <a:rPr lang="en-GB" sz="800" dirty="0" err="1"/>
              <a:t>ել</a:t>
            </a:r>
            <a:r>
              <a:rPr lang="en-GB" sz="800" dirty="0"/>
              <a:t> </a:t>
            </a:r>
            <a:r>
              <a:rPr lang="en-GB" sz="800" dirty="0" err="1"/>
              <a:t>մեկ</a:t>
            </a:r>
            <a:r>
              <a:rPr lang="en-GB" sz="800" dirty="0"/>
              <a:t> </a:t>
            </a:r>
            <a:r>
              <a:rPr lang="en-GB" sz="800" dirty="0" err="1"/>
              <a:t>նոր</a:t>
            </a:r>
            <a:r>
              <a:rPr lang="en-GB" sz="800" dirty="0"/>
              <a:t> </a:t>
            </a:r>
            <a:r>
              <a:rPr lang="en-GB" sz="800" dirty="0" err="1"/>
              <a:t>խմբում</a:t>
            </a:r>
            <a:r>
              <a:rPr lang="en-GB" sz="800" dirty="0"/>
              <a:t> </a:t>
            </a:r>
            <a:r>
              <a:rPr lang="en-GB" sz="800" dirty="0" err="1"/>
              <a:t>կամ</a:t>
            </a:r>
            <a:r>
              <a:rPr lang="en-GB" sz="800" dirty="0"/>
              <a:t> </a:t>
            </a:r>
            <a:r>
              <a:rPr lang="en-GB" sz="800" dirty="0" err="1"/>
              <a:t>առաջարկել</a:t>
            </a:r>
            <a:r>
              <a:rPr lang="en-GB" sz="800" dirty="0"/>
              <a:t> </a:t>
            </a:r>
            <a:r>
              <a:rPr lang="en-GB" sz="800" dirty="0" err="1"/>
              <a:t>այլընտրանքայի</a:t>
            </a:r>
            <a:r>
              <a:rPr lang="hy-AM" sz="800" dirty="0"/>
              <a:t>ն</a:t>
            </a:r>
            <a:r>
              <a:rPr lang="en-GB" sz="800" dirty="0"/>
              <a:t> </a:t>
            </a:r>
            <a:r>
              <a:rPr lang="en-GB" sz="800" dirty="0" err="1"/>
              <a:t>լուծումներ</a:t>
            </a:r>
            <a:endParaRPr lang="en-GB" sz="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F5ED8F-68B2-4675-8530-D27F36A924B9}"/>
              </a:ext>
            </a:extLst>
          </p:cNvPr>
          <p:cNvSpPr txBox="1"/>
          <p:nvPr/>
        </p:nvSpPr>
        <p:spPr>
          <a:xfrm>
            <a:off x="66675" y="2771553"/>
            <a:ext cx="261804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800" b="1" dirty="0"/>
              <a:t>Վ</a:t>
            </a:r>
            <a:r>
              <a:rPr lang="hy-AM" sz="800" b="1" dirty="0"/>
              <a:t>ե</a:t>
            </a:r>
            <a:r>
              <a:rPr lang="en-GB" sz="800" b="1" dirty="0"/>
              <a:t>ր</a:t>
            </a:r>
            <a:r>
              <a:rPr lang="hy-AM" sz="800" b="1" dirty="0"/>
              <a:t>լ</a:t>
            </a:r>
            <a:r>
              <a:rPr lang="en-GB" sz="800" b="1" dirty="0"/>
              <a:t>ո</a:t>
            </a:r>
            <a:r>
              <a:rPr lang="hy-AM" sz="800" b="1" dirty="0"/>
              <a:t>ւ</a:t>
            </a:r>
            <a:r>
              <a:rPr lang="en-GB" sz="800" b="1" dirty="0"/>
              <a:t>ծ</a:t>
            </a:r>
            <a:r>
              <a:rPr lang="hy-AM" sz="800" b="1" dirty="0"/>
              <a:t>ո</a:t>
            </a:r>
            <a:r>
              <a:rPr lang="en-GB" sz="800" b="1" dirty="0"/>
              <a:t>ւ</a:t>
            </a:r>
            <a:r>
              <a:rPr lang="hy-AM" sz="800" b="1" dirty="0"/>
              <a:t>թ</a:t>
            </a:r>
            <a:r>
              <a:rPr lang="en-GB" sz="800" b="1" dirty="0"/>
              <a:t>յ</a:t>
            </a:r>
            <a:r>
              <a:rPr lang="hy-AM" sz="800" b="1" dirty="0"/>
              <a:t>ո</a:t>
            </a:r>
            <a:r>
              <a:rPr lang="en-GB" sz="800" b="1" dirty="0"/>
              <a:t>ւ</a:t>
            </a:r>
            <a:r>
              <a:rPr lang="hy-AM" sz="800" b="1" dirty="0"/>
              <a:t>ն</a:t>
            </a:r>
            <a:endParaRPr lang="en-GB" sz="800" b="1" dirty="0"/>
          </a:p>
          <a:p>
            <a:r>
              <a:rPr lang="en-GB" sz="800" dirty="0"/>
              <a:t>Ա</a:t>
            </a:r>
            <a:r>
              <a:rPr lang="hy-AM" sz="800" dirty="0"/>
              <a:t>ռ</a:t>
            </a:r>
            <a:r>
              <a:rPr lang="en-GB" sz="800" dirty="0"/>
              <a:t>ա</a:t>
            </a:r>
            <a:r>
              <a:rPr lang="hy-AM" sz="800" dirty="0"/>
              <a:t>ր</a:t>
            </a:r>
            <a:r>
              <a:rPr lang="en-GB" sz="800" dirty="0"/>
              <a:t>կ</a:t>
            </a:r>
            <a:r>
              <a:rPr lang="hy-AM" sz="800" dirty="0"/>
              <a:t>ա</a:t>
            </a:r>
            <a:r>
              <a:rPr lang="en-GB" sz="800" dirty="0"/>
              <a:t>ն</a:t>
            </a:r>
            <a:r>
              <a:rPr lang="hy-AM" sz="800" dirty="0"/>
              <a:t>ե</a:t>
            </a:r>
            <a:r>
              <a:rPr lang="en-GB" sz="800" dirty="0"/>
              <a:t>ր</a:t>
            </a:r>
            <a:r>
              <a:rPr lang="hy-AM" sz="800" dirty="0"/>
              <a:t>ը</a:t>
            </a:r>
            <a:r>
              <a:rPr lang="en-GB" sz="800" dirty="0"/>
              <a:t> </a:t>
            </a:r>
            <a:r>
              <a:rPr lang="hy-AM" sz="800" dirty="0"/>
              <a:t>կ</a:t>
            </a:r>
            <a:r>
              <a:rPr lang="en-GB" sz="800" dirty="0"/>
              <a:t>ա</a:t>
            </a:r>
            <a:r>
              <a:rPr lang="hy-AM" sz="800" dirty="0"/>
              <a:t>մ</a:t>
            </a:r>
            <a:r>
              <a:rPr lang="en-GB" sz="800" dirty="0"/>
              <a:t> </a:t>
            </a:r>
            <a:r>
              <a:rPr lang="hy-AM" sz="800" dirty="0"/>
              <a:t>գ</a:t>
            </a:r>
            <a:r>
              <a:rPr lang="en-GB" sz="800" dirty="0"/>
              <a:t>ա</a:t>
            </a:r>
            <a:r>
              <a:rPr lang="hy-AM" sz="800" dirty="0"/>
              <a:t>ղ</a:t>
            </a:r>
            <a:r>
              <a:rPr lang="en-GB" sz="800" dirty="0"/>
              <a:t>ա</a:t>
            </a:r>
            <a:r>
              <a:rPr lang="hy-AM" sz="800" dirty="0"/>
              <a:t>փ</a:t>
            </a:r>
            <a:r>
              <a:rPr lang="en-GB" sz="800" dirty="0"/>
              <a:t>ա</a:t>
            </a:r>
            <a:r>
              <a:rPr lang="hy-AM" sz="800" dirty="0"/>
              <a:t>ր</a:t>
            </a:r>
            <a:r>
              <a:rPr lang="en-GB" sz="800" dirty="0"/>
              <a:t>ն</a:t>
            </a:r>
            <a:r>
              <a:rPr lang="hy-AM" sz="800" dirty="0"/>
              <a:t>ե</a:t>
            </a:r>
            <a:r>
              <a:rPr lang="en-GB" sz="800" dirty="0" err="1"/>
              <a:t>րը</a:t>
            </a:r>
            <a:r>
              <a:rPr lang="en-GB" sz="800" dirty="0"/>
              <a:t> </a:t>
            </a:r>
            <a:r>
              <a:rPr lang="hy-AM" sz="800" dirty="0"/>
              <a:t>բ</a:t>
            </a:r>
            <a:r>
              <a:rPr lang="en-GB" sz="800" dirty="0"/>
              <a:t>ա</a:t>
            </a:r>
            <a:r>
              <a:rPr lang="hy-AM" sz="800" dirty="0"/>
              <a:t>ժ</a:t>
            </a:r>
            <a:r>
              <a:rPr lang="en-GB" sz="800" dirty="0"/>
              <a:t>ա</a:t>
            </a:r>
            <a:r>
              <a:rPr lang="hy-AM" sz="800" dirty="0"/>
              <a:t>ն</a:t>
            </a:r>
            <a:r>
              <a:rPr lang="en-GB" sz="800" dirty="0"/>
              <a:t>ե</a:t>
            </a:r>
            <a:r>
              <a:rPr lang="hy-AM" sz="800" dirty="0"/>
              <a:t>լ</a:t>
            </a:r>
            <a:r>
              <a:rPr lang="en-GB" sz="800" dirty="0"/>
              <a:t> </a:t>
            </a:r>
            <a:r>
              <a:rPr lang="en-GB" sz="800" dirty="0" err="1"/>
              <a:t>ավելի</a:t>
            </a:r>
            <a:r>
              <a:rPr lang="en-GB" sz="800" dirty="0"/>
              <a:t> </a:t>
            </a:r>
            <a:r>
              <a:rPr lang="en-GB" sz="800" dirty="0" err="1"/>
              <a:t>պարզ</a:t>
            </a:r>
            <a:r>
              <a:rPr lang="en-GB" sz="800" dirty="0"/>
              <a:t> </a:t>
            </a:r>
            <a:r>
              <a:rPr lang="en-GB" sz="800" dirty="0" err="1"/>
              <a:t>մասերի</a:t>
            </a:r>
            <a:r>
              <a:rPr lang="en-GB" sz="800" dirty="0"/>
              <a:t> </a:t>
            </a:r>
            <a:r>
              <a:rPr lang="hy-AM" sz="800" dirty="0"/>
              <a:t>և</a:t>
            </a:r>
            <a:r>
              <a:rPr lang="en-GB" sz="800" dirty="0"/>
              <a:t> </a:t>
            </a:r>
            <a:r>
              <a:rPr lang="hy-AM" sz="800" dirty="0"/>
              <a:t>գ</a:t>
            </a:r>
            <a:r>
              <a:rPr lang="en-GB" sz="800" dirty="0"/>
              <a:t>տ</a:t>
            </a:r>
            <a:r>
              <a:rPr lang="hy-AM" sz="800" dirty="0"/>
              <a:t>ն</a:t>
            </a:r>
            <a:r>
              <a:rPr lang="en-GB" sz="800" dirty="0"/>
              <a:t>ե</a:t>
            </a:r>
            <a:r>
              <a:rPr lang="hy-AM" sz="800" dirty="0"/>
              <a:t>լ</a:t>
            </a:r>
            <a:r>
              <a:rPr lang="en-GB" sz="800" dirty="0"/>
              <a:t> </a:t>
            </a:r>
            <a:r>
              <a:rPr lang="hy-AM" sz="800" dirty="0"/>
              <a:t>փ</a:t>
            </a:r>
            <a:r>
              <a:rPr lang="en-GB" sz="800" dirty="0"/>
              <a:t>ա</a:t>
            </a:r>
            <a:r>
              <a:rPr lang="hy-AM" sz="800" dirty="0"/>
              <a:t>ս</a:t>
            </a:r>
            <a:r>
              <a:rPr lang="en-GB" sz="800" dirty="0"/>
              <a:t>տ</a:t>
            </a:r>
            <a:r>
              <a:rPr lang="hy-AM" sz="800" dirty="0"/>
              <a:t>ե</a:t>
            </a:r>
            <a:r>
              <a:rPr lang="en-GB" sz="800" dirty="0"/>
              <a:t>ր՝ </a:t>
            </a:r>
            <a:r>
              <a:rPr lang="hy-AM" sz="800" dirty="0"/>
              <a:t>ը</a:t>
            </a:r>
            <a:r>
              <a:rPr lang="en-GB" sz="800" dirty="0"/>
              <a:t>ն</a:t>
            </a:r>
            <a:r>
              <a:rPr lang="hy-AM" sz="800" dirty="0"/>
              <a:t>դ</a:t>
            </a:r>
            <a:r>
              <a:rPr lang="en-GB" sz="800" dirty="0"/>
              <a:t>հ</a:t>
            </a:r>
            <a:r>
              <a:rPr lang="hy-AM" sz="800" dirty="0"/>
              <a:t>ա</a:t>
            </a:r>
            <a:r>
              <a:rPr lang="en-GB" sz="800" dirty="0"/>
              <a:t>ն</a:t>
            </a:r>
            <a:r>
              <a:rPr lang="hy-AM" sz="800" dirty="0"/>
              <a:t>ր</a:t>
            </a:r>
            <a:r>
              <a:rPr lang="en-GB" sz="800" dirty="0"/>
              <a:t>ա</a:t>
            </a:r>
            <a:r>
              <a:rPr lang="hy-AM" sz="800" dirty="0"/>
              <a:t>ց</a:t>
            </a:r>
            <a:r>
              <a:rPr lang="en-GB" sz="800" dirty="0"/>
              <a:t>ո</a:t>
            </a:r>
            <a:r>
              <a:rPr lang="hy-AM" sz="800" dirty="0"/>
              <a:t>ւ</a:t>
            </a:r>
            <a:r>
              <a:rPr lang="en-GB" sz="800" dirty="0"/>
              <a:t>մ</a:t>
            </a:r>
            <a:r>
              <a:rPr lang="hy-AM" sz="800" dirty="0"/>
              <a:t>ը</a:t>
            </a:r>
            <a:r>
              <a:rPr lang="en-GB" sz="800" dirty="0"/>
              <a:t> </a:t>
            </a:r>
            <a:r>
              <a:rPr lang="hy-AM" sz="800" dirty="0"/>
              <a:t>հ</a:t>
            </a:r>
            <a:r>
              <a:rPr lang="en-GB" sz="800" dirty="0"/>
              <a:t>ի</a:t>
            </a:r>
            <a:r>
              <a:rPr lang="hy-AM" sz="800" dirty="0"/>
              <a:t>մ</a:t>
            </a:r>
            <a:r>
              <a:rPr lang="en-GB" sz="800" dirty="0"/>
              <a:t>ն</a:t>
            </a:r>
            <a:r>
              <a:rPr lang="hy-AM" sz="800" dirty="0"/>
              <a:t>ա</a:t>
            </a:r>
            <a:r>
              <a:rPr lang="en-GB" sz="800" dirty="0"/>
              <a:t>վ</a:t>
            </a:r>
            <a:r>
              <a:rPr lang="hy-AM" sz="800" dirty="0"/>
              <a:t>ո</a:t>
            </a:r>
            <a:r>
              <a:rPr lang="en-GB" sz="800" dirty="0"/>
              <a:t>ր</a:t>
            </a:r>
            <a:r>
              <a:rPr lang="hy-AM" sz="800" dirty="0"/>
              <a:t>ե</a:t>
            </a:r>
            <a:r>
              <a:rPr lang="en-GB" sz="800" dirty="0"/>
              <a:t>լ</a:t>
            </a:r>
            <a:r>
              <a:rPr lang="hy-AM" sz="800" dirty="0"/>
              <a:t>ո</a:t>
            </a:r>
            <a:r>
              <a:rPr lang="en-GB" sz="800" dirty="0"/>
              <a:t>ւ </a:t>
            </a:r>
            <a:r>
              <a:rPr lang="en-GB" sz="800" dirty="0" err="1"/>
              <a:t>նպատակով</a:t>
            </a:r>
            <a:endParaRPr lang="en-GB" sz="8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70EEE2-F95E-425F-9DAD-A273A549D370}"/>
              </a:ext>
            </a:extLst>
          </p:cNvPr>
          <p:cNvSpPr txBox="1"/>
          <p:nvPr/>
        </p:nvSpPr>
        <p:spPr>
          <a:xfrm>
            <a:off x="199030" y="3586507"/>
            <a:ext cx="268472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800" b="1" dirty="0"/>
              <a:t>Կ</a:t>
            </a:r>
            <a:r>
              <a:rPr lang="hy-AM" sz="800" b="1" dirty="0"/>
              <a:t>ի</a:t>
            </a:r>
            <a:r>
              <a:rPr lang="en-GB" sz="800" b="1" dirty="0"/>
              <a:t>ր</a:t>
            </a:r>
            <a:r>
              <a:rPr lang="hy-AM" sz="800" b="1" dirty="0"/>
              <a:t>ա</a:t>
            </a:r>
            <a:r>
              <a:rPr lang="en-GB" sz="800" b="1" dirty="0"/>
              <a:t>ռ</a:t>
            </a:r>
            <a:r>
              <a:rPr lang="hy-AM" sz="800" b="1" dirty="0"/>
              <a:t>ո</a:t>
            </a:r>
            <a:r>
              <a:rPr lang="en-GB" sz="800" b="1" dirty="0"/>
              <a:t>ւ</a:t>
            </a:r>
            <a:r>
              <a:rPr lang="hy-AM" sz="800" b="1" dirty="0"/>
              <a:t>թ</a:t>
            </a:r>
            <a:r>
              <a:rPr lang="en-GB" sz="800" b="1" dirty="0"/>
              <a:t>յ</a:t>
            </a:r>
            <a:r>
              <a:rPr lang="hy-AM" sz="800" b="1" dirty="0"/>
              <a:t>ո</a:t>
            </a:r>
            <a:r>
              <a:rPr lang="en-GB" sz="800" b="1" dirty="0"/>
              <a:t>ւ</a:t>
            </a:r>
            <a:r>
              <a:rPr lang="hy-AM" sz="800" b="1" dirty="0"/>
              <a:t>ն</a:t>
            </a:r>
            <a:endParaRPr lang="en-GB" sz="800" b="1" dirty="0"/>
          </a:p>
          <a:p>
            <a:r>
              <a:rPr lang="en-GB" sz="800" dirty="0"/>
              <a:t>Գ</a:t>
            </a:r>
            <a:r>
              <a:rPr lang="hy-AM" sz="800" dirty="0"/>
              <a:t>ի</a:t>
            </a:r>
            <a:r>
              <a:rPr lang="en-GB" sz="800" dirty="0"/>
              <a:t>տ</a:t>
            </a:r>
            <a:r>
              <a:rPr lang="hy-AM" sz="800" dirty="0"/>
              <a:t>ե</a:t>
            </a:r>
            <a:r>
              <a:rPr lang="en-GB" sz="800" dirty="0"/>
              <a:t>լ</a:t>
            </a:r>
            <a:r>
              <a:rPr lang="hy-AM" sz="800" dirty="0"/>
              <a:t>ի</a:t>
            </a:r>
            <a:r>
              <a:rPr lang="en-GB" sz="800" dirty="0"/>
              <a:t>ք</a:t>
            </a:r>
            <a:r>
              <a:rPr lang="hy-AM" sz="800" dirty="0"/>
              <a:t>ն</a:t>
            </a:r>
            <a:r>
              <a:rPr lang="en-GB" sz="800" dirty="0"/>
              <a:t>ե</a:t>
            </a:r>
            <a:r>
              <a:rPr lang="hy-AM" sz="800" dirty="0"/>
              <a:t>ր</a:t>
            </a:r>
            <a:r>
              <a:rPr lang="en-GB" sz="800" dirty="0"/>
              <a:t>ը </a:t>
            </a:r>
            <a:r>
              <a:rPr lang="hy-AM" sz="800" dirty="0"/>
              <a:t>կ</a:t>
            </a:r>
            <a:r>
              <a:rPr lang="en-GB" sz="800" dirty="0" err="1"/>
              <a:t>իրառել</a:t>
            </a:r>
            <a:r>
              <a:rPr lang="en-GB" sz="800" dirty="0"/>
              <a:t> </a:t>
            </a:r>
            <a:r>
              <a:rPr lang="en-GB" sz="800" dirty="0" err="1"/>
              <a:t>փաստացի</a:t>
            </a:r>
            <a:r>
              <a:rPr lang="en-GB" sz="800" dirty="0"/>
              <a:t> </a:t>
            </a:r>
            <a:r>
              <a:rPr lang="en-GB" sz="800" dirty="0" err="1"/>
              <a:t>իրավիճակներում</a:t>
            </a:r>
            <a:endParaRPr lang="en-GB" sz="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04C83AF-414B-48ED-8311-8AD1F756439B}"/>
              </a:ext>
            </a:extLst>
          </p:cNvPr>
          <p:cNvSpPr txBox="1"/>
          <p:nvPr/>
        </p:nvSpPr>
        <p:spPr>
          <a:xfrm>
            <a:off x="441807" y="4398944"/>
            <a:ext cx="268472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800" b="1" dirty="0"/>
              <a:t>Ը</a:t>
            </a:r>
            <a:r>
              <a:rPr lang="hy-AM" sz="800" b="1" dirty="0"/>
              <a:t>ն</a:t>
            </a:r>
            <a:r>
              <a:rPr lang="en-GB" sz="800" b="1" dirty="0"/>
              <a:t>կ</a:t>
            </a:r>
            <a:r>
              <a:rPr lang="hy-AM" sz="800" b="1" dirty="0"/>
              <a:t>ա</a:t>
            </a:r>
            <a:r>
              <a:rPr lang="en-GB" sz="800" b="1" dirty="0"/>
              <a:t>լ</a:t>
            </a:r>
            <a:r>
              <a:rPr lang="hy-AM" sz="800" b="1" dirty="0"/>
              <a:t>ո</a:t>
            </a:r>
            <a:r>
              <a:rPr lang="en-GB" sz="800" b="1" dirty="0"/>
              <a:t>ւ</a:t>
            </a:r>
            <a:r>
              <a:rPr lang="hy-AM" sz="800" b="1" dirty="0"/>
              <a:t>մ</a:t>
            </a:r>
            <a:endParaRPr lang="en-GB" sz="800" b="1" dirty="0"/>
          </a:p>
          <a:p>
            <a:r>
              <a:rPr lang="hy-AM" sz="800" dirty="0"/>
              <a:t>Ա</a:t>
            </a:r>
            <a:r>
              <a:rPr lang="en-GB" sz="800" dirty="0"/>
              <a:t>ր</a:t>
            </a:r>
            <a:r>
              <a:rPr lang="hy-AM" sz="800" dirty="0"/>
              <a:t>տ</a:t>
            </a:r>
            <a:r>
              <a:rPr lang="en-GB" sz="800" dirty="0"/>
              <a:t>ա</a:t>
            </a:r>
            <a:r>
              <a:rPr lang="hy-AM" sz="800" dirty="0"/>
              <a:t>հ</a:t>
            </a:r>
            <a:r>
              <a:rPr lang="en-GB" sz="800" dirty="0"/>
              <a:t>ա</a:t>
            </a:r>
            <a:r>
              <a:rPr lang="hy-AM" sz="800" dirty="0"/>
              <a:t>յ</a:t>
            </a:r>
            <a:r>
              <a:rPr lang="en-GB" sz="800" dirty="0"/>
              <a:t>տ</a:t>
            </a:r>
            <a:r>
              <a:rPr lang="hy-AM" sz="800" dirty="0"/>
              <a:t>ե</a:t>
            </a:r>
            <a:r>
              <a:rPr lang="en-GB" sz="800" dirty="0"/>
              <a:t>լ </a:t>
            </a:r>
            <a:r>
              <a:rPr lang="en-GB" sz="800" dirty="0" err="1"/>
              <a:t>փաստերի</a:t>
            </a:r>
            <a:r>
              <a:rPr lang="en-GB" sz="800" dirty="0"/>
              <a:t> </a:t>
            </a:r>
            <a:r>
              <a:rPr lang="en-GB" sz="800" dirty="0" err="1"/>
              <a:t>ընկալումը</a:t>
            </a:r>
            <a:r>
              <a:rPr lang="en-GB" sz="800" dirty="0"/>
              <a:t>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AA08010-F549-4E0C-9A8B-7E16FE0A6EBD}"/>
              </a:ext>
            </a:extLst>
          </p:cNvPr>
          <p:cNvSpPr txBox="1"/>
          <p:nvPr/>
        </p:nvSpPr>
        <p:spPr>
          <a:xfrm>
            <a:off x="770862" y="5060366"/>
            <a:ext cx="268472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800" b="1" dirty="0"/>
              <a:t>Գ</a:t>
            </a:r>
            <a:r>
              <a:rPr lang="hy-AM" sz="800" b="1" dirty="0"/>
              <a:t>ի</a:t>
            </a:r>
            <a:r>
              <a:rPr lang="en-GB" sz="800" b="1" dirty="0"/>
              <a:t>տ</a:t>
            </a:r>
            <a:r>
              <a:rPr lang="hy-AM" sz="800" b="1" dirty="0"/>
              <a:t>ե</a:t>
            </a:r>
            <a:r>
              <a:rPr lang="en-GB" sz="800" b="1" dirty="0"/>
              <a:t>լ</a:t>
            </a:r>
            <a:r>
              <a:rPr lang="hy-AM" sz="800" b="1" dirty="0"/>
              <a:t>ի</a:t>
            </a:r>
            <a:r>
              <a:rPr lang="en-GB" sz="800" b="1" dirty="0"/>
              <a:t>ք</a:t>
            </a:r>
          </a:p>
          <a:p>
            <a:r>
              <a:rPr lang="en-GB" sz="800" dirty="0"/>
              <a:t>Հ</a:t>
            </a:r>
            <a:r>
              <a:rPr lang="hy-AM" sz="800" dirty="0"/>
              <a:t>ի</a:t>
            </a:r>
            <a:r>
              <a:rPr lang="en-GB" sz="800" dirty="0"/>
              <a:t>շ</a:t>
            </a:r>
            <a:r>
              <a:rPr lang="hy-AM" sz="800" dirty="0"/>
              <a:t>ե</a:t>
            </a:r>
            <a:r>
              <a:rPr lang="en-GB" sz="800" dirty="0"/>
              <a:t>լ </a:t>
            </a:r>
            <a:r>
              <a:rPr lang="hy-AM" sz="800" dirty="0"/>
              <a:t>ն</a:t>
            </a:r>
            <a:r>
              <a:rPr lang="en-GB" sz="800" dirty="0"/>
              <a:t>ա</a:t>
            </a:r>
            <a:r>
              <a:rPr lang="hy-AM" sz="800" dirty="0"/>
              <a:t>խկ</a:t>
            </a:r>
            <a:r>
              <a:rPr lang="en-GB" sz="800" dirty="0"/>
              <a:t>ի</a:t>
            </a:r>
            <a:r>
              <a:rPr lang="hy-AM" sz="800" dirty="0"/>
              <a:t>ն</a:t>
            </a:r>
            <a:r>
              <a:rPr lang="en-GB" sz="800" dirty="0"/>
              <a:t>ո</a:t>
            </a:r>
            <a:r>
              <a:rPr lang="hy-AM" sz="800" dirty="0"/>
              <a:t>ւ</a:t>
            </a:r>
            <a:r>
              <a:rPr lang="en-GB" sz="800" dirty="0"/>
              <a:t>մ </a:t>
            </a:r>
            <a:r>
              <a:rPr lang="hy-AM" sz="800" dirty="0"/>
              <a:t>ս</a:t>
            </a:r>
            <a:r>
              <a:rPr lang="en-GB" sz="800" dirty="0"/>
              <a:t>ո</a:t>
            </a:r>
            <a:r>
              <a:rPr lang="hy-AM" sz="800" dirty="0"/>
              <a:t>վ</a:t>
            </a:r>
            <a:r>
              <a:rPr lang="en-GB" sz="800" dirty="0"/>
              <a:t>ո</a:t>
            </a:r>
            <a:r>
              <a:rPr lang="hy-AM" sz="800" dirty="0"/>
              <a:t>ր</a:t>
            </a:r>
            <a:r>
              <a:rPr lang="en-GB" sz="800" dirty="0"/>
              <a:t>ա</a:t>
            </a:r>
            <a:r>
              <a:rPr lang="hy-AM" sz="800" dirty="0"/>
              <a:t>ծ</a:t>
            </a:r>
            <a:r>
              <a:rPr lang="en-GB" sz="800" dirty="0"/>
              <a:t> </a:t>
            </a:r>
            <a:r>
              <a:rPr lang="hy-AM" sz="800" dirty="0"/>
              <a:t>տ</a:t>
            </a:r>
            <a:r>
              <a:rPr lang="en-GB" sz="800" dirty="0"/>
              <a:t>ե</a:t>
            </a:r>
            <a:r>
              <a:rPr lang="hy-AM" sz="800" dirty="0"/>
              <a:t>ղե</a:t>
            </a:r>
            <a:r>
              <a:rPr lang="en-GB" sz="800" dirty="0"/>
              <a:t>կ</a:t>
            </a:r>
            <a:r>
              <a:rPr lang="hy-AM" sz="800" dirty="0"/>
              <a:t>ա</a:t>
            </a:r>
            <a:r>
              <a:rPr lang="en-GB" sz="800" dirty="0"/>
              <a:t>տ</a:t>
            </a:r>
            <a:r>
              <a:rPr lang="hy-AM" sz="800" dirty="0"/>
              <a:t>վ</a:t>
            </a:r>
            <a:r>
              <a:rPr lang="en-GB" sz="800" dirty="0"/>
              <a:t>ո</a:t>
            </a:r>
            <a:r>
              <a:rPr lang="hy-AM" sz="800" dirty="0"/>
              <a:t>ւ</a:t>
            </a:r>
            <a:r>
              <a:rPr lang="en-GB" sz="800" dirty="0"/>
              <a:t>թ</a:t>
            </a:r>
            <a:r>
              <a:rPr lang="hy-AM" sz="800" dirty="0"/>
              <a:t>յ</a:t>
            </a:r>
            <a:r>
              <a:rPr lang="en-GB" sz="800" dirty="0"/>
              <a:t>ո</a:t>
            </a:r>
            <a:r>
              <a:rPr lang="hy-AM" sz="800" dirty="0"/>
              <a:t>ւ</a:t>
            </a:r>
            <a:r>
              <a:rPr lang="en-GB" sz="800" dirty="0"/>
              <a:t>ն</a:t>
            </a:r>
            <a:r>
              <a:rPr lang="hy-AM" sz="800" dirty="0"/>
              <a:t>ը</a:t>
            </a:r>
            <a:r>
              <a:rPr lang="en-GB" sz="800" dirty="0"/>
              <a:t>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7F0F30A-AD46-431D-9592-73DD5CF26381}"/>
              </a:ext>
            </a:extLst>
          </p:cNvPr>
          <p:cNvSpPr txBox="1"/>
          <p:nvPr/>
        </p:nvSpPr>
        <p:spPr>
          <a:xfrm>
            <a:off x="5860096" y="1486600"/>
            <a:ext cx="1445495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800" b="1" dirty="0"/>
              <a:t>Բ</a:t>
            </a:r>
            <a:r>
              <a:rPr lang="hy-AM" sz="800" b="1" dirty="0"/>
              <a:t>ա</a:t>
            </a:r>
            <a:r>
              <a:rPr lang="en-GB" sz="800" b="1" dirty="0"/>
              <a:t>ր</a:t>
            </a:r>
            <a:r>
              <a:rPr lang="hy-AM" sz="800" b="1" dirty="0"/>
              <a:t>ձ</a:t>
            </a:r>
            <a:r>
              <a:rPr lang="en-GB" sz="800" b="1" dirty="0"/>
              <a:t>ր</a:t>
            </a:r>
            <a:r>
              <a:rPr lang="hy-AM" sz="800" b="1" dirty="0"/>
              <a:t>ա</a:t>
            </a:r>
            <a:r>
              <a:rPr lang="en-GB" sz="800" b="1" dirty="0" err="1"/>
              <a:t>գույն</a:t>
            </a:r>
            <a:r>
              <a:rPr lang="en-GB" sz="800" b="1" dirty="0"/>
              <a:t> </a:t>
            </a:r>
            <a:r>
              <a:rPr lang="en-GB" sz="800" b="1" dirty="0" err="1"/>
              <a:t>մտածողության</a:t>
            </a:r>
            <a:r>
              <a:rPr lang="en-GB" sz="800" b="1" dirty="0"/>
              <a:t> </a:t>
            </a:r>
            <a:r>
              <a:rPr lang="en-GB" sz="800" b="1" dirty="0" err="1"/>
              <a:t>հմտություններ</a:t>
            </a:r>
            <a:endParaRPr lang="en-GB" sz="800" b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5FCBD03-6A39-4A04-8875-21654DAE22AA}"/>
              </a:ext>
            </a:extLst>
          </p:cNvPr>
          <p:cNvSpPr txBox="1"/>
          <p:nvPr/>
        </p:nvSpPr>
        <p:spPr>
          <a:xfrm>
            <a:off x="7390222" y="1307438"/>
            <a:ext cx="1708908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800" dirty="0"/>
              <a:t>Բ</a:t>
            </a:r>
            <a:r>
              <a:rPr lang="hy-AM" sz="800" dirty="0"/>
              <a:t>լ</a:t>
            </a:r>
            <a:r>
              <a:rPr lang="en-GB" sz="800" dirty="0"/>
              <a:t>ո</a:t>
            </a:r>
            <a:r>
              <a:rPr lang="hy-AM" sz="800" dirty="0"/>
              <a:t>ւ</a:t>
            </a:r>
            <a:r>
              <a:rPr lang="en-GB" sz="800" dirty="0"/>
              <a:t>մ, </a:t>
            </a:r>
            <a:r>
              <a:rPr lang="hy-AM" sz="800" dirty="0"/>
              <a:t>Բ</a:t>
            </a:r>
            <a:r>
              <a:rPr lang="en-GB" sz="800" dirty="0"/>
              <a:t>.</a:t>
            </a:r>
            <a:r>
              <a:rPr lang="hy-AM" sz="800" dirty="0"/>
              <a:t>Ս</a:t>
            </a:r>
            <a:r>
              <a:rPr lang="en-GB" sz="800" dirty="0"/>
              <a:t>.  (1956):</a:t>
            </a:r>
          </a:p>
          <a:p>
            <a:r>
              <a:rPr lang="en-GB" sz="800" dirty="0"/>
              <a:t>«</a:t>
            </a:r>
            <a:r>
              <a:rPr lang="hy-AM" sz="800" dirty="0"/>
              <a:t>Կ</a:t>
            </a:r>
            <a:r>
              <a:rPr lang="en-GB" sz="800" dirty="0"/>
              <a:t>ր</a:t>
            </a:r>
            <a:r>
              <a:rPr lang="hy-AM" sz="800" dirty="0"/>
              <a:t>թ</a:t>
            </a:r>
            <a:r>
              <a:rPr lang="en-GB" sz="800" dirty="0"/>
              <a:t>ա</a:t>
            </a:r>
            <a:r>
              <a:rPr lang="hy-AM" sz="800" dirty="0"/>
              <a:t>կ</a:t>
            </a:r>
            <a:r>
              <a:rPr lang="en-GB" sz="800" dirty="0"/>
              <a:t>ա</a:t>
            </a:r>
            <a:r>
              <a:rPr lang="hy-AM" sz="800" dirty="0"/>
              <a:t>ն</a:t>
            </a:r>
            <a:r>
              <a:rPr lang="en-GB" sz="800" dirty="0"/>
              <a:t> </a:t>
            </a:r>
            <a:r>
              <a:rPr lang="hy-AM" sz="800" dirty="0"/>
              <a:t>ն</a:t>
            </a:r>
            <a:r>
              <a:rPr lang="en-GB" sz="800" dirty="0"/>
              <a:t>պ</a:t>
            </a:r>
            <a:r>
              <a:rPr lang="hy-AM" sz="800" dirty="0"/>
              <a:t>ա</a:t>
            </a:r>
            <a:r>
              <a:rPr lang="en-GB" sz="800" dirty="0"/>
              <a:t>տ</a:t>
            </a:r>
            <a:r>
              <a:rPr lang="hy-AM" sz="800" dirty="0"/>
              <a:t>ա</a:t>
            </a:r>
            <a:r>
              <a:rPr lang="en-GB" sz="800" dirty="0"/>
              <a:t>կ</a:t>
            </a:r>
            <a:r>
              <a:rPr lang="hy-AM" sz="800" dirty="0"/>
              <a:t>ն</a:t>
            </a:r>
            <a:r>
              <a:rPr lang="en-GB" sz="800" dirty="0"/>
              <a:t>ե</a:t>
            </a:r>
            <a:r>
              <a:rPr lang="hy-AM" sz="800" dirty="0"/>
              <a:t>ր</a:t>
            </a:r>
            <a:r>
              <a:rPr lang="en-GB" sz="800" dirty="0"/>
              <a:t>ի </a:t>
            </a:r>
            <a:r>
              <a:rPr lang="hy-AM" sz="800" dirty="0"/>
              <a:t>դ</a:t>
            </a:r>
            <a:r>
              <a:rPr lang="en-GB" sz="800" dirty="0"/>
              <a:t>ա</a:t>
            </a:r>
            <a:r>
              <a:rPr lang="hy-AM" sz="800" dirty="0"/>
              <a:t>ս</a:t>
            </a:r>
            <a:r>
              <a:rPr lang="en-GB" sz="800" dirty="0"/>
              <a:t>ա</a:t>
            </a:r>
            <a:r>
              <a:rPr lang="hy-AM" sz="800" dirty="0"/>
              <a:t>կ</a:t>
            </a:r>
            <a:r>
              <a:rPr lang="en-GB" sz="800" dirty="0"/>
              <a:t>ա</a:t>
            </a:r>
            <a:r>
              <a:rPr lang="hy-AM" sz="800" dirty="0"/>
              <a:t>ր</a:t>
            </a:r>
            <a:r>
              <a:rPr lang="en-GB" sz="800" dirty="0"/>
              <a:t>գ</a:t>
            </a:r>
            <a:r>
              <a:rPr lang="hy-AM" sz="800" dirty="0"/>
              <a:t>ո</a:t>
            </a:r>
            <a:r>
              <a:rPr lang="en-GB" sz="800" dirty="0"/>
              <a:t>ւ</a:t>
            </a:r>
            <a:r>
              <a:rPr lang="hy-AM" sz="800" dirty="0"/>
              <a:t>մ</a:t>
            </a:r>
            <a:r>
              <a:rPr lang="en-GB" sz="800" dirty="0"/>
              <a:t>, </a:t>
            </a:r>
            <a:r>
              <a:rPr lang="hy-AM" sz="800" dirty="0"/>
              <a:t>դ</a:t>
            </a:r>
            <a:r>
              <a:rPr lang="en-GB" sz="800" dirty="0"/>
              <a:t>ա</a:t>
            </a:r>
            <a:r>
              <a:rPr lang="hy-AM" sz="800" dirty="0"/>
              <a:t>ս</a:t>
            </a:r>
            <a:r>
              <a:rPr lang="en-GB" sz="800" dirty="0"/>
              <a:t>ա</a:t>
            </a:r>
            <a:r>
              <a:rPr lang="hy-AM" sz="800" dirty="0"/>
              <a:t>գ</a:t>
            </a:r>
            <a:r>
              <a:rPr lang="en-GB" sz="800" dirty="0"/>
              <a:t>ի</a:t>
            </a:r>
            <a:r>
              <a:rPr lang="hy-AM" sz="800" dirty="0"/>
              <a:t>ր</a:t>
            </a:r>
            <a:r>
              <a:rPr lang="en-GB" sz="800" dirty="0"/>
              <a:t>ք </a:t>
            </a:r>
            <a:r>
              <a:rPr lang="en-US" sz="800" dirty="0"/>
              <a:t>I`</a:t>
            </a:r>
            <a:r>
              <a:rPr lang="en-GB" sz="800" dirty="0"/>
              <a:t> </a:t>
            </a:r>
            <a:r>
              <a:rPr lang="hy-AM" sz="800" dirty="0"/>
              <a:t>Ի</a:t>
            </a:r>
            <a:r>
              <a:rPr lang="en-GB" sz="800" dirty="0"/>
              <a:t>մ</a:t>
            </a:r>
            <a:r>
              <a:rPr lang="hy-AM" sz="800" dirty="0"/>
              <a:t>ա</a:t>
            </a:r>
            <a:r>
              <a:rPr lang="en-GB" sz="800" dirty="0"/>
              <a:t>ց</a:t>
            </a:r>
            <a:r>
              <a:rPr lang="hy-AM" sz="800" dirty="0"/>
              <a:t>ա</a:t>
            </a:r>
            <a:r>
              <a:rPr lang="en-GB" sz="800" dirty="0"/>
              <a:t>կ</a:t>
            </a:r>
            <a:r>
              <a:rPr lang="hy-AM" sz="800" dirty="0"/>
              <a:t>ա</a:t>
            </a:r>
            <a:r>
              <a:rPr lang="en-GB" sz="800" dirty="0"/>
              <a:t>ն </a:t>
            </a:r>
            <a:r>
              <a:rPr lang="hy-AM" sz="800" dirty="0"/>
              <a:t>տ</a:t>
            </a:r>
            <a:r>
              <a:rPr lang="en-GB" sz="800" dirty="0"/>
              <a:t>ի</a:t>
            </a:r>
            <a:r>
              <a:rPr lang="hy-AM" sz="800" dirty="0"/>
              <a:t>ր</a:t>
            </a:r>
            <a:r>
              <a:rPr lang="en-GB" sz="800" dirty="0"/>
              <a:t>ո</a:t>
            </a:r>
            <a:r>
              <a:rPr lang="hy-AM" sz="800" dirty="0"/>
              <a:t>ւ</a:t>
            </a:r>
            <a:r>
              <a:rPr lang="en-GB" sz="800" dirty="0"/>
              <a:t>յ</a:t>
            </a:r>
            <a:r>
              <a:rPr lang="hy-AM" sz="800" dirty="0"/>
              <a:t>թ</a:t>
            </a:r>
            <a:r>
              <a:rPr lang="en-GB" sz="800" dirty="0"/>
              <a:t>»:</a:t>
            </a:r>
          </a:p>
          <a:p>
            <a:r>
              <a:rPr lang="en-GB" sz="800" dirty="0" err="1"/>
              <a:t>Նյու</a:t>
            </a:r>
            <a:r>
              <a:rPr lang="en-GB" sz="800" dirty="0"/>
              <a:t> </a:t>
            </a:r>
            <a:r>
              <a:rPr lang="en-GB" sz="800" dirty="0" err="1"/>
              <a:t>Յորք</a:t>
            </a:r>
            <a:r>
              <a:rPr lang="en-GB" sz="800" dirty="0"/>
              <a:t>, </a:t>
            </a:r>
            <a:r>
              <a:rPr lang="en-GB" sz="800" dirty="0" err="1"/>
              <a:t>Դավիթ</a:t>
            </a:r>
            <a:r>
              <a:rPr lang="en-GB" sz="800" dirty="0"/>
              <a:t> </a:t>
            </a:r>
            <a:r>
              <a:rPr lang="en-GB" sz="800" dirty="0" err="1"/>
              <a:t>Մքքեյ</a:t>
            </a:r>
            <a:r>
              <a:rPr lang="en-GB" sz="800" dirty="0"/>
              <a:t> </a:t>
            </a:r>
            <a:r>
              <a:rPr lang="en-GB" sz="800" dirty="0" err="1"/>
              <a:t>Քո</a:t>
            </a:r>
            <a:r>
              <a:rPr lang="en-GB" sz="800" dirty="0"/>
              <a:t> </a:t>
            </a:r>
            <a:r>
              <a:rPr lang="en-GB" sz="800" dirty="0" err="1"/>
              <a:t>Ինք</a:t>
            </a:r>
            <a:r>
              <a:rPr lang="en-GB" sz="800" dirty="0"/>
              <a:t>.</a:t>
            </a:r>
          </a:p>
          <a:p>
            <a:endParaRPr lang="en-GB" sz="800" dirty="0"/>
          </a:p>
          <a:p>
            <a:endParaRPr lang="en-GB" sz="800" dirty="0"/>
          </a:p>
          <a:p>
            <a:endParaRPr lang="en-GB" sz="800" dirty="0"/>
          </a:p>
          <a:p>
            <a:endParaRPr lang="en-GB" sz="800" dirty="0"/>
          </a:p>
          <a:p>
            <a:r>
              <a:rPr lang="en-GB" sz="800" dirty="0" err="1"/>
              <a:t>Տեսանյութ</a:t>
            </a:r>
            <a:r>
              <a:rPr lang="en-GB" sz="800" dirty="0"/>
              <a:t>՝</a:t>
            </a:r>
          </a:p>
          <a:p>
            <a:endParaRPr lang="en-GB" sz="800" dirty="0"/>
          </a:p>
          <a:p>
            <a:endParaRPr lang="en-GB" sz="800" dirty="0"/>
          </a:p>
        </p:txBody>
      </p:sp>
    </p:spTree>
    <p:extLst>
      <p:ext uri="{BB962C8B-B14F-4D97-AF65-F5344CB8AC3E}">
        <p14:creationId xmlns:p14="http://schemas.microsoft.com/office/powerpoint/2010/main" val="27982466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164442" y="88098"/>
            <a:ext cx="7886700" cy="523875"/>
          </a:xfrm>
        </p:spPr>
        <p:txBody>
          <a:bodyPr/>
          <a:lstStyle/>
          <a:p>
            <a:r>
              <a:rPr lang="hy-AM" dirty="0"/>
              <a:t>Ի</a:t>
            </a:r>
            <a:r>
              <a:rPr lang="en-GB" dirty="0"/>
              <a:t>ն</a:t>
            </a:r>
            <a:r>
              <a:rPr lang="hy-AM" dirty="0"/>
              <a:t>չ</a:t>
            </a:r>
            <a:r>
              <a:rPr lang="en-GB" dirty="0"/>
              <a:t>պ</a:t>
            </a:r>
            <a:r>
              <a:rPr lang="hy-AM" dirty="0"/>
              <a:t>ե</a:t>
            </a:r>
            <a:r>
              <a:rPr lang="en-GB" dirty="0"/>
              <a:t>ս </a:t>
            </a:r>
            <a:r>
              <a:rPr lang="hy-AM" dirty="0"/>
              <a:t>կ</a:t>
            </a:r>
            <a:r>
              <a:rPr lang="en-GB" dirty="0"/>
              <a:t>ա</a:t>
            </a:r>
            <a:r>
              <a:rPr lang="hy-AM" dirty="0"/>
              <a:t>զ</a:t>
            </a:r>
            <a:r>
              <a:rPr lang="en-GB" dirty="0"/>
              <a:t>մ</a:t>
            </a:r>
            <a:r>
              <a:rPr lang="hy-AM" dirty="0"/>
              <a:t>ե</a:t>
            </a:r>
            <a:r>
              <a:rPr lang="en-GB" dirty="0"/>
              <a:t>լ </a:t>
            </a:r>
            <a:r>
              <a:rPr lang="hy-AM" dirty="0"/>
              <a:t>դ</a:t>
            </a:r>
            <a:r>
              <a:rPr lang="en-GB" dirty="0"/>
              <a:t>ա</a:t>
            </a:r>
            <a:r>
              <a:rPr lang="hy-AM" dirty="0"/>
              <a:t>ս</a:t>
            </a:r>
            <a:r>
              <a:rPr lang="en-GB" dirty="0"/>
              <a:t>ա</a:t>
            </a:r>
            <a:r>
              <a:rPr lang="hy-AM" dirty="0"/>
              <a:t>խ</a:t>
            </a:r>
            <a:r>
              <a:rPr lang="en-GB" dirty="0" err="1"/>
              <a:t>ոսություն</a:t>
            </a:r>
            <a:r>
              <a:rPr lang="en-GB" dirty="0"/>
              <a:t> – </a:t>
            </a:r>
            <a:r>
              <a:rPr lang="hy-AM" dirty="0"/>
              <a:t>դ</a:t>
            </a:r>
            <a:r>
              <a:rPr lang="en-GB" dirty="0"/>
              <a:t>ա</a:t>
            </a:r>
            <a:r>
              <a:rPr lang="hy-AM" dirty="0"/>
              <a:t>ս</a:t>
            </a:r>
            <a:r>
              <a:rPr lang="en-GB" dirty="0"/>
              <a:t>ը</a:t>
            </a:r>
            <a:r>
              <a:rPr lang="hy-AM" dirty="0"/>
              <a:t>ն</a:t>
            </a:r>
            <a:r>
              <a:rPr lang="en-GB" dirty="0" err="1"/>
              <a:t>թացի</a:t>
            </a:r>
            <a:r>
              <a:rPr lang="en-GB" dirty="0"/>
              <a:t> </a:t>
            </a:r>
            <a:r>
              <a:rPr lang="en-GB" dirty="0" err="1"/>
              <a:t>արդյունք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մ</a:t>
            </a:r>
            <a:r>
              <a:rPr lang="en-GB" dirty="0"/>
              <a:t> (</a:t>
            </a:r>
            <a:r>
              <a:rPr lang="hy-AM" dirty="0"/>
              <a:t>օ</a:t>
            </a:r>
            <a:r>
              <a:rPr lang="en-GB" dirty="0"/>
              <a:t>ր</a:t>
            </a:r>
            <a:r>
              <a:rPr lang="hy-AM" dirty="0"/>
              <a:t>ի</a:t>
            </a:r>
            <a:r>
              <a:rPr lang="en-GB" dirty="0"/>
              <a:t>ն</a:t>
            </a:r>
            <a:r>
              <a:rPr lang="hy-AM" dirty="0"/>
              <a:t>ա</a:t>
            </a:r>
            <a:r>
              <a:rPr lang="en-GB" dirty="0"/>
              <a:t>կ</a:t>
            </a:r>
            <a:r>
              <a:rPr lang="hy-AM" dirty="0"/>
              <a:t>ն</a:t>
            </a:r>
            <a:r>
              <a:rPr lang="en-GB" dirty="0"/>
              <a:t>ե</a:t>
            </a:r>
            <a:r>
              <a:rPr lang="hy-AM" dirty="0"/>
              <a:t>ր</a:t>
            </a:r>
            <a:r>
              <a:rPr lang="en-GB" dirty="0"/>
              <a:t>)</a:t>
            </a:r>
            <a:endParaRPr lang="de-DE" sz="2400" dirty="0"/>
          </a:p>
        </p:txBody>
      </p:sp>
      <p:sp>
        <p:nvSpPr>
          <p:cNvPr id="4" name="Rechteck 3"/>
          <p:cNvSpPr/>
          <p:nvPr/>
        </p:nvSpPr>
        <p:spPr>
          <a:xfrm>
            <a:off x="4750823" y="6259553"/>
            <a:ext cx="34142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y-AM" sz="1200" dirty="0"/>
              <a:t>Աղբյուր՝</a:t>
            </a:r>
            <a:r>
              <a:rPr lang="de-DE" sz="1200" dirty="0"/>
              <a:t>https://tips.uark.edu/using-blooms-taxonomy/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27</a:t>
            </a:fld>
            <a:endParaRPr lang="pl-PL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4715" y="1118052"/>
            <a:ext cx="5473860" cy="4720184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2174713" y="1814432"/>
            <a:ext cx="838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Կազմել</a:t>
            </a:r>
            <a:endParaRPr lang="de-AT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2174713" y="2560018"/>
            <a:ext cx="9048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y-AM" sz="1000" b="1" dirty="0">
                <a:latin typeface="Arial" panose="020B0604020202020204" pitchFamily="34" charset="0"/>
                <a:cs typeface="Arial" panose="020B0604020202020204" pitchFamily="34" charset="0"/>
              </a:rPr>
              <a:t>Գ</a:t>
            </a:r>
            <a:r>
              <a:rPr lang="en-GB" sz="1000" b="1" dirty="0">
                <a:latin typeface="Arial" panose="020B0604020202020204" pitchFamily="34" charset="0"/>
                <a:cs typeface="Arial" panose="020B0604020202020204" pitchFamily="34" charset="0"/>
              </a:rPr>
              <a:t>ն</a:t>
            </a:r>
            <a:r>
              <a:rPr lang="hy-AM" sz="1000" b="1" dirty="0">
                <a:latin typeface="Arial" panose="020B0604020202020204" pitchFamily="34" charset="0"/>
                <a:cs typeface="Arial" panose="020B0604020202020204" pitchFamily="34" charset="0"/>
              </a:rPr>
              <a:t>ա</a:t>
            </a:r>
            <a:r>
              <a:rPr lang="en-GB" sz="1000" b="1" dirty="0">
                <a:latin typeface="Arial" panose="020B0604020202020204" pitchFamily="34" charset="0"/>
                <a:cs typeface="Arial" panose="020B0604020202020204" pitchFamily="34" charset="0"/>
              </a:rPr>
              <a:t>հ</a:t>
            </a:r>
            <a:r>
              <a:rPr lang="hy-AM" sz="1000" b="1" dirty="0">
                <a:latin typeface="Arial" panose="020B0604020202020204" pitchFamily="34" charset="0"/>
                <a:cs typeface="Arial" panose="020B0604020202020204" pitchFamily="34" charset="0"/>
              </a:rPr>
              <a:t>ա</a:t>
            </a:r>
            <a:r>
              <a:rPr lang="en-GB" sz="1000" b="1" dirty="0">
                <a:latin typeface="Arial" panose="020B0604020202020204" pitchFamily="34" charset="0"/>
                <a:cs typeface="Arial" panose="020B0604020202020204" pitchFamily="34" charset="0"/>
              </a:rPr>
              <a:t>տ</a:t>
            </a:r>
            <a:r>
              <a:rPr lang="hy-AM" sz="1000" b="1" dirty="0">
                <a:latin typeface="Arial" panose="020B0604020202020204" pitchFamily="34" charset="0"/>
                <a:cs typeface="Arial" panose="020B0604020202020204" pitchFamily="34" charset="0"/>
              </a:rPr>
              <a:t>ե</a:t>
            </a:r>
            <a:r>
              <a:rPr lang="en-GB" sz="1000" b="1" dirty="0">
                <a:latin typeface="Arial" panose="020B0604020202020204" pitchFamily="34" charset="0"/>
                <a:cs typeface="Arial" panose="020B0604020202020204" pitchFamily="34" charset="0"/>
              </a:rPr>
              <a:t>լ</a:t>
            </a:r>
            <a:endParaRPr lang="de-AT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2174715" y="3301544"/>
            <a:ext cx="9048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y-AM" sz="1000" b="1" dirty="0">
                <a:latin typeface="Arial" panose="020B0604020202020204" pitchFamily="34" charset="0"/>
                <a:cs typeface="Arial" panose="020B0604020202020204" pitchFamily="34" charset="0"/>
              </a:rPr>
              <a:t>Վ</a:t>
            </a:r>
            <a:r>
              <a:rPr lang="en-GB" sz="1000" b="1" dirty="0">
                <a:latin typeface="Arial" panose="020B0604020202020204" pitchFamily="34" charset="0"/>
                <a:cs typeface="Arial" panose="020B0604020202020204" pitchFamily="34" charset="0"/>
              </a:rPr>
              <a:t>ե</a:t>
            </a:r>
            <a:r>
              <a:rPr lang="hy-AM" sz="1000" b="1" dirty="0">
                <a:latin typeface="Arial" panose="020B0604020202020204" pitchFamily="34" charset="0"/>
                <a:cs typeface="Arial" panose="020B0604020202020204" pitchFamily="34" charset="0"/>
              </a:rPr>
              <a:t>ր</a:t>
            </a:r>
            <a:r>
              <a:rPr lang="en-GB" sz="1000" b="1" dirty="0">
                <a:latin typeface="Arial" panose="020B0604020202020204" pitchFamily="34" charset="0"/>
                <a:cs typeface="Arial" panose="020B0604020202020204" pitchFamily="34" charset="0"/>
              </a:rPr>
              <a:t>լ</a:t>
            </a:r>
            <a:r>
              <a:rPr lang="hy-AM" sz="1000" b="1" dirty="0">
                <a:latin typeface="Arial" panose="020B0604020202020204" pitchFamily="34" charset="0"/>
                <a:cs typeface="Arial" panose="020B0604020202020204" pitchFamily="34" charset="0"/>
              </a:rPr>
              <a:t>ո</a:t>
            </a:r>
            <a:r>
              <a:rPr lang="en-GB" sz="1000" b="1" dirty="0">
                <a:latin typeface="Arial" panose="020B0604020202020204" pitchFamily="34" charset="0"/>
                <a:cs typeface="Arial" panose="020B0604020202020204" pitchFamily="34" charset="0"/>
              </a:rPr>
              <a:t>ւ</a:t>
            </a:r>
            <a:r>
              <a:rPr lang="hy-AM" sz="1000" b="1" dirty="0">
                <a:latin typeface="Arial" panose="020B0604020202020204" pitchFamily="34" charset="0"/>
                <a:cs typeface="Arial" panose="020B0604020202020204" pitchFamily="34" charset="0"/>
              </a:rPr>
              <a:t>ծ</a:t>
            </a:r>
            <a:r>
              <a:rPr lang="en-GB" sz="1000" b="1" dirty="0">
                <a:latin typeface="Arial" panose="020B0604020202020204" pitchFamily="34" charset="0"/>
                <a:cs typeface="Arial" panose="020B0604020202020204" pitchFamily="34" charset="0"/>
              </a:rPr>
              <a:t>ե</a:t>
            </a:r>
            <a:r>
              <a:rPr lang="hy-AM" sz="1000" b="1" dirty="0">
                <a:latin typeface="Arial" panose="020B0604020202020204" pitchFamily="34" charset="0"/>
                <a:cs typeface="Arial" panose="020B0604020202020204" pitchFamily="34" charset="0"/>
              </a:rPr>
              <a:t>լ</a:t>
            </a:r>
            <a:endParaRPr lang="de-AT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2174714" y="3963140"/>
            <a:ext cx="9048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y-AM" sz="1000" b="1" dirty="0">
                <a:latin typeface="Arial" panose="020B0604020202020204" pitchFamily="34" charset="0"/>
                <a:cs typeface="Arial" panose="020B0604020202020204" pitchFamily="34" charset="0"/>
              </a:rPr>
              <a:t>Կ</a:t>
            </a:r>
            <a:r>
              <a:rPr lang="en-GB" sz="1000" b="1" dirty="0">
                <a:latin typeface="Arial" panose="020B0604020202020204" pitchFamily="34" charset="0"/>
                <a:cs typeface="Arial" panose="020B0604020202020204" pitchFamily="34" charset="0"/>
              </a:rPr>
              <a:t>ի</a:t>
            </a:r>
            <a:r>
              <a:rPr lang="hy-AM" sz="1000" b="1" dirty="0">
                <a:latin typeface="Arial" panose="020B0604020202020204" pitchFamily="34" charset="0"/>
                <a:cs typeface="Arial" panose="020B0604020202020204" pitchFamily="34" charset="0"/>
              </a:rPr>
              <a:t>ր</a:t>
            </a:r>
            <a:r>
              <a:rPr lang="en-GB" sz="1000" b="1" dirty="0">
                <a:latin typeface="Arial" panose="020B0604020202020204" pitchFamily="34" charset="0"/>
                <a:cs typeface="Arial" panose="020B0604020202020204" pitchFamily="34" charset="0"/>
              </a:rPr>
              <a:t>ա</a:t>
            </a:r>
            <a:r>
              <a:rPr lang="hy-AM" sz="1000" b="1" dirty="0">
                <a:latin typeface="Arial" panose="020B0604020202020204" pitchFamily="34" charset="0"/>
                <a:cs typeface="Arial" panose="020B0604020202020204" pitchFamily="34" charset="0"/>
              </a:rPr>
              <a:t>ռ</a:t>
            </a:r>
            <a:r>
              <a:rPr lang="en-GB" sz="1000" b="1" dirty="0">
                <a:latin typeface="Arial" panose="020B0604020202020204" pitchFamily="34" charset="0"/>
                <a:cs typeface="Arial" panose="020B0604020202020204" pitchFamily="34" charset="0"/>
              </a:rPr>
              <a:t>ե</a:t>
            </a:r>
            <a:r>
              <a:rPr lang="hy-AM" sz="1000" b="1" dirty="0">
                <a:latin typeface="Arial" panose="020B0604020202020204" pitchFamily="34" charset="0"/>
                <a:cs typeface="Arial" panose="020B0604020202020204" pitchFamily="34" charset="0"/>
              </a:rPr>
              <a:t>լ</a:t>
            </a:r>
            <a:endParaRPr lang="de-AT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2174713" y="4590700"/>
            <a:ext cx="11179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y-AM" sz="1000" b="1" dirty="0">
                <a:latin typeface="Arial" panose="020B0604020202020204" pitchFamily="34" charset="0"/>
                <a:cs typeface="Arial" panose="020B0604020202020204" pitchFamily="34" charset="0"/>
              </a:rPr>
              <a:t>Հ</a:t>
            </a:r>
            <a:r>
              <a:rPr lang="en-GB" sz="1000" b="1" dirty="0">
                <a:latin typeface="Arial" panose="020B0604020202020204" pitchFamily="34" charset="0"/>
                <a:cs typeface="Arial" panose="020B0604020202020204" pitchFamily="34" charset="0"/>
              </a:rPr>
              <a:t>ա</a:t>
            </a:r>
            <a:r>
              <a:rPr lang="hy-AM" sz="1000" b="1" dirty="0">
                <a:latin typeface="Arial" panose="020B0604020202020204" pitchFamily="34" charset="0"/>
                <a:cs typeface="Arial" panose="020B0604020202020204" pitchFamily="34" charset="0"/>
              </a:rPr>
              <a:t>ս</a:t>
            </a:r>
            <a:r>
              <a:rPr lang="en-GB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կանալ</a:t>
            </a:r>
            <a:endParaRPr lang="de-AT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2174713" y="5171642"/>
            <a:ext cx="11179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y-AM" sz="1000" b="1" dirty="0">
                <a:latin typeface="Arial" panose="020B0604020202020204" pitchFamily="34" charset="0"/>
                <a:cs typeface="Arial" panose="020B0604020202020204" pitchFamily="34" charset="0"/>
              </a:rPr>
              <a:t>Հ</a:t>
            </a:r>
            <a:r>
              <a:rPr lang="en-GB" sz="1000" b="1" dirty="0" err="1">
                <a:latin typeface="Arial" panose="020B0604020202020204" pitchFamily="34" charset="0"/>
                <a:cs typeface="Arial" panose="020B0604020202020204" pitchFamily="34" charset="0"/>
              </a:rPr>
              <a:t>իշել</a:t>
            </a:r>
            <a:endParaRPr lang="de-AT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4584116-92E1-4B57-826D-CF27E2462F86}"/>
              </a:ext>
            </a:extLst>
          </p:cNvPr>
          <p:cNvSpPr txBox="1"/>
          <p:nvPr/>
        </p:nvSpPr>
        <p:spPr>
          <a:xfrm>
            <a:off x="2259477" y="1146538"/>
            <a:ext cx="904875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800" b="1" dirty="0"/>
              <a:t>Բ</a:t>
            </a:r>
            <a:r>
              <a:rPr lang="hy-AM" sz="800" b="1" dirty="0"/>
              <a:t>լ</a:t>
            </a:r>
            <a:r>
              <a:rPr lang="en-GB" sz="800" b="1" dirty="0"/>
              <a:t>ո</a:t>
            </a:r>
            <a:r>
              <a:rPr lang="hy-AM" sz="800" b="1" dirty="0"/>
              <a:t>ւ</a:t>
            </a:r>
            <a:r>
              <a:rPr lang="en-GB" sz="800" b="1" dirty="0"/>
              <a:t>մ</a:t>
            </a:r>
            <a:r>
              <a:rPr lang="hy-AM" sz="800" b="1" dirty="0"/>
              <a:t>ս</a:t>
            </a:r>
            <a:r>
              <a:rPr lang="en-GB" sz="800" b="1" dirty="0"/>
              <a:t>ի </a:t>
            </a:r>
            <a:r>
              <a:rPr lang="hy-AM" sz="800" b="1" dirty="0"/>
              <a:t>մ</a:t>
            </a:r>
            <a:r>
              <a:rPr lang="en-GB" sz="800" b="1" dirty="0"/>
              <a:t>ա</a:t>
            </a:r>
            <a:r>
              <a:rPr lang="hy-AM" sz="800" b="1" dirty="0"/>
              <a:t>կ</a:t>
            </a:r>
            <a:r>
              <a:rPr lang="en-GB" sz="800" b="1" dirty="0"/>
              <a:t>ա</a:t>
            </a:r>
            <a:r>
              <a:rPr lang="hy-AM" sz="800" b="1" dirty="0"/>
              <a:t>ր</a:t>
            </a:r>
            <a:r>
              <a:rPr lang="en-GB" sz="800" b="1" dirty="0"/>
              <a:t>դ</a:t>
            </a:r>
            <a:r>
              <a:rPr lang="hy-AM" sz="800" b="1" dirty="0"/>
              <a:t>ա</a:t>
            </a:r>
            <a:r>
              <a:rPr lang="en-GB" sz="800" b="1" dirty="0"/>
              <a:t>կ</a:t>
            </a:r>
          </a:p>
          <a:p>
            <a:endParaRPr lang="en-GB" sz="8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8D22266-C938-4245-967A-9B527F76FE56}"/>
              </a:ext>
            </a:extLst>
          </p:cNvPr>
          <p:cNvSpPr txBox="1"/>
          <p:nvPr/>
        </p:nvSpPr>
        <p:spPr>
          <a:xfrm>
            <a:off x="3271247" y="1146538"/>
            <a:ext cx="1300753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800" b="1" dirty="0"/>
              <a:t>Բ</a:t>
            </a:r>
            <a:r>
              <a:rPr lang="hy-AM" sz="800" b="1" dirty="0"/>
              <a:t>ա</a:t>
            </a:r>
            <a:r>
              <a:rPr lang="en-GB" sz="800" b="1" dirty="0"/>
              <a:t>ն</a:t>
            </a:r>
            <a:r>
              <a:rPr lang="hy-AM" sz="800" b="1" dirty="0"/>
              <a:t>ա</a:t>
            </a:r>
            <a:r>
              <a:rPr lang="en-GB" sz="800" b="1" dirty="0" err="1"/>
              <a:t>լի</a:t>
            </a:r>
            <a:r>
              <a:rPr lang="en-GB" sz="800" b="1" dirty="0"/>
              <a:t> </a:t>
            </a:r>
            <a:r>
              <a:rPr lang="en-GB" sz="800" b="1" dirty="0" err="1"/>
              <a:t>բառեր</a:t>
            </a:r>
            <a:endParaRPr lang="en-GB" sz="800" b="1" dirty="0"/>
          </a:p>
          <a:p>
            <a:endParaRPr lang="en-GB" sz="8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D988D8-106E-48CF-A0B6-F40462D549D0}"/>
              </a:ext>
            </a:extLst>
          </p:cNvPr>
          <p:cNvSpPr txBox="1"/>
          <p:nvPr/>
        </p:nvSpPr>
        <p:spPr>
          <a:xfrm>
            <a:off x="5390670" y="1124330"/>
            <a:ext cx="1648083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800" b="1" dirty="0"/>
              <a:t>Դ</a:t>
            </a:r>
            <a:r>
              <a:rPr lang="hy-AM" sz="800" b="1" dirty="0"/>
              <a:t>ա</a:t>
            </a:r>
            <a:r>
              <a:rPr lang="en-GB" sz="800" b="1" dirty="0"/>
              <a:t>ս</a:t>
            </a:r>
            <a:r>
              <a:rPr lang="hy-AM" sz="800" b="1" dirty="0"/>
              <a:t>ը</a:t>
            </a:r>
            <a:r>
              <a:rPr lang="en-GB" sz="800" b="1" dirty="0"/>
              <a:t>ն</a:t>
            </a:r>
            <a:r>
              <a:rPr lang="hy-AM" sz="800" b="1" dirty="0"/>
              <a:t>թ</a:t>
            </a:r>
            <a:r>
              <a:rPr lang="en-GB" sz="800" b="1" dirty="0"/>
              <a:t>ա</a:t>
            </a:r>
            <a:r>
              <a:rPr lang="hy-AM" sz="800" b="1" dirty="0"/>
              <a:t>ց</a:t>
            </a:r>
            <a:r>
              <a:rPr lang="en-GB" sz="800" b="1" dirty="0"/>
              <a:t>ի </a:t>
            </a:r>
            <a:r>
              <a:rPr lang="hy-AM" sz="800" b="1" dirty="0"/>
              <a:t>ն</a:t>
            </a:r>
            <a:r>
              <a:rPr lang="en-GB" sz="800" b="1" dirty="0"/>
              <a:t>պ</a:t>
            </a:r>
            <a:r>
              <a:rPr lang="hy-AM" sz="800" b="1" dirty="0"/>
              <a:t>ա</a:t>
            </a:r>
            <a:r>
              <a:rPr lang="en-GB" sz="800" b="1" dirty="0"/>
              <a:t>տ</a:t>
            </a:r>
            <a:r>
              <a:rPr lang="hy-AM" sz="800" b="1" dirty="0"/>
              <a:t>ա</a:t>
            </a:r>
            <a:r>
              <a:rPr lang="en-GB" sz="800" b="1" dirty="0"/>
              <a:t>կ</a:t>
            </a:r>
            <a:r>
              <a:rPr lang="hy-AM" sz="800" b="1" dirty="0"/>
              <a:t>ի</a:t>
            </a:r>
            <a:r>
              <a:rPr lang="en-GB" sz="800" b="1" dirty="0"/>
              <a:t> </a:t>
            </a:r>
            <a:r>
              <a:rPr lang="hy-AM" sz="800" b="1" dirty="0"/>
              <a:t>օ</a:t>
            </a:r>
            <a:r>
              <a:rPr lang="en-GB" sz="800" b="1" dirty="0"/>
              <a:t>ր</a:t>
            </a:r>
            <a:r>
              <a:rPr lang="hy-AM" sz="800" b="1" dirty="0"/>
              <a:t>ի</a:t>
            </a:r>
            <a:r>
              <a:rPr lang="en-GB" sz="800" b="1" dirty="0"/>
              <a:t>ն</a:t>
            </a:r>
            <a:r>
              <a:rPr lang="hy-AM" sz="800" b="1" dirty="0"/>
              <a:t>ա</a:t>
            </a:r>
            <a:r>
              <a:rPr lang="en-GB" sz="800" b="1" dirty="0"/>
              <a:t>կ</a:t>
            </a:r>
            <a:r>
              <a:rPr lang="hy-AM" sz="800" b="1" dirty="0"/>
              <a:t>ն</a:t>
            </a:r>
            <a:r>
              <a:rPr lang="en-GB" sz="800" b="1" dirty="0"/>
              <a:t>ե</a:t>
            </a:r>
            <a:r>
              <a:rPr lang="hy-AM" sz="800" b="1" dirty="0"/>
              <a:t>ր</a:t>
            </a:r>
            <a:endParaRPr lang="en-GB" sz="800" b="1" dirty="0"/>
          </a:p>
          <a:p>
            <a:endParaRPr lang="en-GB" sz="8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6ABBF0E-8EAC-4C5A-8F80-8483B6388760}"/>
              </a:ext>
            </a:extLst>
          </p:cNvPr>
          <p:cNvSpPr txBox="1"/>
          <p:nvPr/>
        </p:nvSpPr>
        <p:spPr>
          <a:xfrm>
            <a:off x="3263562" y="1698783"/>
            <a:ext cx="1951708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hy-AM" sz="800" dirty="0"/>
              <a:t>Նա</a:t>
            </a:r>
            <a:r>
              <a:rPr lang="en-GB" sz="800" dirty="0"/>
              <a:t>խ</a:t>
            </a:r>
            <a:r>
              <a:rPr lang="hy-AM" sz="800" dirty="0"/>
              <a:t>ա</a:t>
            </a:r>
            <a:r>
              <a:rPr lang="en-GB" sz="800" dirty="0"/>
              <a:t>գ</a:t>
            </a:r>
            <a:r>
              <a:rPr lang="hy-AM" sz="800" dirty="0"/>
              <a:t>ծ</a:t>
            </a:r>
            <a:r>
              <a:rPr lang="en-GB" sz="800" dirty="0"/>
              <a:t>ե</a:t>
            </a:r>
            <a:r>
              <a:rPr lang="hy-AM" sz="800" dirty="0"/>
              <a:t>լ</a:t>
            </a:r>
            <a:r>
              <a:rPr lang="en-GB" sz="800" dirty="0"/>
              <a:t>, </a:t>
            </a:r>
            <a:r>
              <a:rPr lang="hy-AM" sz="800" dirty="0"/>
              <a:t>ձ</a:t>
            </a:r>
            <a:r>
              <a:rPr lang="en-GB" sz="800" dirty="0"/>
              <a:t>և</a:t>
            </a:r>
            <a:r>
              <a:rPr lang="hy-AM" sz="800" dirty="0"/>
              <a:t>ա</a:t>
            </a:r>
            <a:r>
              <a:rPr lang="en-GB" sz="800" dirty="0"/>
              <a:t>կ</a:t>
            </a:r>
            <a:r>
              <a:rPr lang="hy-AM" sz="800" dirty="0"/>
              <a:t>ե</a:t>
            </a:r>
            <a:r>
              <a:rPr lang="en-GB" sz="800" dirty="0"/>
              <a:t>ր</a:t>
            </a:r>
            <a:r>
              <a:rPr lang="hy-AM" sz="800" dirty="0"/>
              <a:t>պ</a:t>
            </a:r>
            <a:r>
              <a:rPr lang="en-GB" sz="800" dirty="0"/>
              <a:t>ե</a:t>
            </a:r>
            <a:r>
              <a:rPr lang="hy-AM" sz="800" dirty="0"/>
              <a:t>լ</a:t>
            </a:r>
            <a:r>
              <a:rPr lang="en-GB" sz="800" dirty="0"/>
              <a:t>, </a:t>
            </a:r>
            <a:r>
              <a:rPr lang="hy-AM" sz="800" dirty="0"/>
              <a:t>կ</a:t>
            </a:r>
            <a:r>
              <a:rPr lang="en-GB" sz="800" dirty="0"/>
              <a:t>ա</a:t>
            </a:r>
            <a:r>
              <a:rPr lang="hy-AM" sz="800" dirty="0"/>
              <a:t>ռ</a:t>
            </a:r>
            <a:r>
              <a:rPr lang="en-GB" sz="800" dirty="0"/>
              <a:t>ո</a:t>
            </a:r>
            <a:r>
              <a:rPr lang="hy-AM" sz="800" dirty="0"/>
              <a:t>ւ</a:t>
            </a:r>
            <a:r>
              <a:rPr lang="en-GB" sz="800" dirty="0"/>
              <a:t>ց</a:t>
            </a:r>
            <a:r>
              <a:rPr lang="hy-AM" sz="800" dirty="0"/>
              <a:t>ե</a:t>
            </a:r>
            <a:r>
              <a:rPr lang="en-GB" sz="800" dirty="0"/>
              <a:t>լ, </a:t>
            </a:r>
            <a:r>
              <a:rPr lang="en-GB" sz="800" dirty="0" err="1"/>
              <a:t>հնարել</a:t>
            </a:r>
            <a:r>
              <a:rPr lang="en-GB" sz="800" dirty="0"/>
              <a:t>, </a:t>
            </a:r>
            <a:r>
              <a:rPr lang="en-GB" sz="800" dirty="0" err="1"/>
              <a:t>ստեղծել</a:t>
            </a:r>
            <a:r>
              <a:rPr lang="en-GB" sz="800" dirty="0"/>
              <a:t>, </a:t>
            </a:r>
            <a:r>
              <a:rPr lang="en-GB" sz="800" dirty="0" err="1"/>
              <a:t>կա</a:t>
            </a:r>
            <a:r>
              <a:rPr lang="hy-AM" sz="800" dirty="0"/>
              <a:t>զ</a:t>
            </a:r>
            <a:r>
              <a:rPr lang="en-GB" sz="800" dirty="0"/>
              <a:t>մ</a:t>
            </a:r>
            <a:r>
              <a:rPr lang="hy-AM" sz="800" dirty="0"/>
              <a:t>ե</a:t>
            </a:r>
            <a:r>
              <a:rPr lang="en-GB" sz="800" dirty="0"/>
              <a:t>լ, </a:t>
            </a:r>
            <a:r>
              <a:rPr lang="hy-AM" sz="800" dirty="0"/>
              <a:t>բ</a:t>
            </a:r>
            <a:r>
              <a:rPr lang="en-GB" sz="800" dirty="0"/>
              <a:t>խ</a:t>
            </a:r>
            <a:r>
              <a:rPr lang="hy-AM" sz="800" dirty="0"/>
              <a:t>ե</a:t>
            </a:r>
            <a:r>
              <a:rPr lang="en-GB" sz="800" dirty="0"/>
              <a:t>լ, </a:t>
            </a:r>
            <a:r>
              <a:rPr lang="en-GB" sz="800" dirty="0" err="1"/>
              <a:t>փոփոխել</a:t>
            </a:r>
            <a:r>
              <a:rPr lang="en-GB" sz="800" dirty="0"/>
              <a:t>, </a:t>
            </a:r>
            <a:r>
              <a:rPr lang="hy-AM" sz="800" dirty="0"/>
              <a:t>մ</a:t>
            </a:r>
            <a:r>
              <a:rPr lang="en-GB" sz="800" dirty="0"/>
              <a:t>շ</a:t>
            </a:r>
            <a:r>
              <a:rPr lang="hy-AM" sz="800" dirty="0"/>
              <a:t>ա</a:t>
            </a:r>
            <a:r>
              <a:rPr lang="en-GB" sz="800" dirty="0"/>
              <a:t>կ</a:t>
            </a:r>
            <a:r>
              <a:rPr lang="hy-AM" sz="800" dirty="0"/>
              <a:t>ե</a:t>
            </a:r>
            <a:r>
              <a:rPr lang="en-GB" sz="800" dirty="0"/>
              <a:t>լ</a:t>
            </a:r>
          </a:p>
          <a:p>
            <a:endParaRPr lang="en-GB" sz="8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8943B9-8F22-46E1-8BFE-D01623883F97}"/>
              </a:ext>
            </a:extLst>
          </p:cNvPr>
          <p:cNvSpPr txBox="1"/>
          <p:nvPr/>
        </p:nvSpPr>
        <p:spPr>
          <a:xfrm>
            <a:off x="3271247" y="2375300"/>
            <a:ext cx="1951708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hy-AM" sz="800" dirty="0"/>
              <a:t>Ըն</a:t>
            </a:r>
            <a:r>
              <a:rPr lang="en-GB" sz="800" dirty="0"/>
              <a:t>տ</a:t>
            </a:r>
            <a:r>
              <a:rPr lang="hy-AM" sz="800" dirty="0"/>
              <a:t>ր</a:t>
            </a:r>
            <a:r>
              <a:rPr lang="en-GB" sz="800" dirty="0"/>
              <a:t>ե</a:t>
            </a:r>
            <a:r>
              <a:rPr lang="hy-AM" sz="800" dirty="0"/>
              <a:t>լ</a:t>
            </a:r>
            <a:r>
              <a:rPr lang="en-GB" sz="800" dirty="0"/>
              <a:t>, </a:t>
            </a:r>
            <a:r>
              <a:rPr lang="hy-AM" sz="800" dirty="0"/>
              <a:t>ա</a:t>
            </a:r>
            <a:r>
              <a:rPr lang="en-GB" sz="800" dirty="0"/>
              <a:t>ջ</a:t>
            </a:r>
            <a:r>
              <a:rPr lang="hy-AM" sz="800" dirty="0"/>
              <a:t>ա</a:t>
            </a:r>
            <a:r>
              <a:rPr lang="en-GB" sz="800" dirty="0"/>
              <a:t>կ</a:t>
            </a:r>
            <a:r>
              <a:rPr lang="hy-AM" sz="800" dirty="0"/>
              <a:t>ց</a:t>
            </a:r>
            <a:r>
              <a:rPr lang="en-GB" sz="800" dirty="0"/>
              <a:t>ե</a:t>
            </a:r>
            <a:r>
              <a:rPr lang="hy-AM" sz="800" dirty="0"/>
              <a:t>լ</a:t>
            </a:r>
            <a:r>
              <a:rPr lang="en-GB" sz="800" dirty="0"/>
              <a:t>, </a:t>
            </a:r>
            <a:r>
              <a:rPr lang="hy-AM" sz="800" dirty="0"/>
              <a:t>կ</a:t>
            </a:r>
            <a:r>
              <a:rPr lang="en-GB" sz="800" dirty="0" err="1"/>
              <a:t>ապել</a:t>
            </a:r>
            <a:r>
              <a:rPr lang="en-GB" sz="800" dirty="0"/>
              <a:t>, </a:t>
            </a:r>
            <a:r>
              <a:rPr lang="en-GB" sz="800" dirty="0" err="1"/>
              <a:t>սահմանել</a:t>
            </a:r>
            <a:r>
              <a:rPr lang="en-GB" sz="800" dirty="0"/>
              <a:t>, </a:t>
            </a:r>
            <a:r>
              <a:rPr lang="en-GB" sz="800" dirty="0" err="1"/>
              <a:t>պաշտպանել</a:t>
            </a:r>
            <a:r>
              <a:rPr lang="en-GB" sz="800" dirty="0"/>
              <a:t>, </a:t>
            </a:r>
            <a:r>
              <a:rPr lang="en-GB" sz="800" dirty="0" err="1"/>
              <a:t>դատել</a:t>
            </a:r>
            <a:r>
              <a:rPr lang="en-GB" sz="800" dirty="0"/>
              <a:t>, </a:t>
            </a:r>
            <a:r>
              <a:rPr lang="hy-AM" sz="800" dirty="0"/>
              <a:t>դ</a:t>
            </a:r>
            <a:r>
              <a:rPr lang="en-GB" sz="800" dirty="0"/>
              <a:t>ա</a:t>
            </a:r>
            <a:r>
              <a:rPr lang="hy-AM" sz="800" dirty="0"/>
              <a:t>ս</a:t>
            </a:r>
            <a:r>
              <a:rPr lang="en-GB" sz="800" dirty="0"/>
              <a:t>ա</a:t>
            </a:r>
            <a:r>
              <a:rPr lang="hy-AM" sz="800" dirty="0"/>
              <a:t>կ</a:t>
            </a:r>
            <a:r>
              <a:rPr lang="en-GB" sz="800" dirty="0"/>
              <a:t>ա</a:t>
            </a:r>
            <a:r>
              <a:rPr lang="hy-AM" sz="800" dirty="0"/>
              <a:t>ր</a:t>
            </a:r>
            <a:r>
              <a:rPr lang="en-GB" sz="800" dirty="0"/>
              <a:t>գ</a:t>
            </a:r>
            <a:r>
              <a:rPr lang="hy-AM" sz="800" dirty="0"/>
              <a:t>ե</a:t>
            </a:r>
            <a:r>
              <a:rPr lang="en-GB" sz="800" dirty="0"/>
              <a:t>լ, </a:t>
            </a:r>
            <a:r>
              <a:rPr lang="hy-AM" sz="800" dirty="0"/>
              <a:t>հ</a:t>
            </a:r>
            <a:r>
              <a:rPr lang="en-GB" sz="800" dirty="0"/>
              <a:t>ա</a:t>
            </a:r>
            <a:r>
              <a:rPr lang="hy-AM" sz="800" dirty="0"/>
              <a:t>մ</a:t>
            </a:r>
            <a:r>
              <a:rPr lang="en-GB" sz="800" dirty="0"/>
              <a:t>ե</a:t>
            </a:r>
            <a:r>
              <a:rPr lang="hy-AM" sz="800" dirty="0"/>
              <a:t>մ</a:t>
            </a:r>
            <a:r>
              <a:rPr lang="en-GB" sz="800" dirty="0"/>
              <a:t>ա</a:t>
            </a:r>
            <a:r>
              <a:rPr lang="hy-AM" sz="800" dirty="0"/>
              <a:t>տ</a:t>
            </a:r>
            <a:r>
              <a:rPr lang="en-GB" sz="800" dirty="0"/>
              <a:t>ե</a:t>
            </a:r>
            <a:r>
              <a:rPr lang="hy-AM" sz="800" dirty="0"/>
              <a:t>լ</a:t>
            </a:r>
            <a:r>
              <a:rPr lang="en-GB" sz="800" dirty="0"/>
              <a:t>, </a:t>
            </a:r>
            <a:r>
              <a:rPr lang="hy-AM" sz="800" dirty="0"/>
              <a:t>հ</a:t>
            </a:r>
            <a:r>
              <a:rPr lang="en-GB" sz="800" dirty="0"/>
              <a:t>ա</a:t>
            </a:r>
            <a:r>
              <a:rPr lang="hy-AM" sz="800" dirty="0"/>
              <a:t>կ</a:t>
            </a:r>
            <a:r>
              <a:rPr lang="en-GB" sz="800" dirty="0"/>
              <a:t>ա</a:t>
            </a:r>
            <a:r>
              <a:rPr lang="hy-AM" sz="800" dirty="0"/>
              <a:t>դ</a:t>
            </a:r>
            <a:r>
              <a:rPr lang="en-GB" sz="800" dirty="0"/>
              <a:t>ր</a:t>
            </a:r>
            <a:r>
              <a:rPr lang="hy-AM" sz="800" dirty="0"/>
              <a:t>ե</a:t>
            </a:r>
            <a:r>
              <a:rPr lang="en-GB" sz="800" dirty="0"/>
              <a:t>լ, </a:t>
            </a:r>
            <a:r>
              <a:rPr lang="hy-AM" sz="800" dirty="0"/>
              <a:t>վ</a:t>
            </a:r>
            <a:r>
              <a:rPr lang="en-GB" sz="800" dirty="0"/>
              <a:t>ի</a:t>
            </a:r>
            <a:r>
              <a:rPr lang="hy-AM" sz="800" dirty="0"/>
              <a:t>ճ</a:t>
            </a:r>
            <a:r>
              <a:rPr lang="en-GB" sz="800" dirty="0"/>
              <a:t>ե</a:t>
            </a:r>
            <a:r>
              <a:rPr lang="hy-AM" sz="800" dirty="0"/>
              <a:t>լ</a:t>
            </a:r>
            <a:r>
              <a:rPr lang="en-GB" sz="800" dirty="0"/>
              <a:t>, </a:t>
            </a:r>
            <a:r>
              <a:rPr lang="hy-AM" sz="800" dirty="0"/>
              <a:t>ա</a:t>
            </a:r>
            <a:r>
              <a:rPr lang="en-GB" sz="800" dirty="0" err="1"/>
              <a:t>րդարացնել</a:t>
            </a:r>
            <a:r>
              <a:rPr lang="en-GB" sz="800" dirty="0"/>
              <a:t>, </a:t>
            </a:r>
            <a:r>
              <a:rPr lang="en-GB" sz="800" dirty="0" err="1"/>
              <a:t>աջակցել</a:t>
            </a:r>
            <a:r>
              <a:rPr lang="en-GB" sz="800" dirty="0"/>
              <a:t>, </a:t>
            </a:r>
            <a:r>
              <a:rPr lang="en-GB" sz="800" dirty="0" err="1"/>
              <a:t>համոզել</a:t>
            </a:r>
            <a:r>
              <a:rPr lang="en-GB" sz="800" dirty="0"/>
              <a:t>, </a:t>
            </a:r>
            <a:r>
              <a:rPr lang="en-GB" sz="800" dirty="0" err="1"/>
              <a:t>ընտրել</a:t>
            </a:r>
            <a:r>
              <a:rPr lang="en-GB" sz="800" dirty="0"/>
              <a:t>, գ</a:t>
            </a:r>
            <a:r>
              <a:rPr lang="hy-AM" sz="800" dirty="0"/>
              <a:t>ն</a:t>
            </a:r>
            <a:r>
              <a:rPr lang="en-GB" sz="800" dirty="0"/>
              <a:t>ա</a:t>
            </a:r>
            <a:r>
              <a:rPr lang="hy-AM" sz="800" dirty="0"/>
              <a:t>հ</a:t>
            </a:r>
            <a:r>
              <a:rPr lang="en-GB" sz="800" dirty="0"/>
              <a:t>ա</a:t>
            </a:r>
            <a:r>
              <a:rPr lang="hy-AM" sz="800" dirty="0"/>
              <a:t>տ</a:t>
            </a:r>
            <a:r>
              <a:rPr lang="en-GB" sz="800" dirty="0"/>
              <a:t>ե</a:t>
            </a:r>
            <a:r>
              <a:rPr lang="hy-AM" sz="800" dirty="0"/>
              <a:t>լ</a:t>
            </a:r>
            <a:r>
              <a:rPr lang="en-GB" sz="800" dirty="0"/>
              <a:t>,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336CB88-941B-487B-AD93-9ED1252DAC5F}"/>
              </a:ext>
            </a:extLst>
          </p:cNvPr>
          <p:cNvSpPr txBox="1"/>
          <p:nvPr/>
        </p:nvSpPr>
        <p:spPr>
          <a:xfrm>
            <a:off x="3263562" y="3110001"/>
            <a:ext cx="1951708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hy-AM" sz="800" dirty="0"/>
              <a:t>Դա</a:t>
            </a:r>
            <a:r>
              <a:rPr lang="en-GB" sz="800" dirty="0"/>
              <a:t>ս</a:t>
            </a:r>
            <a:r>
              <a:rPr lang="hy-AM" sz="800" dirty="0"/>
              <a:t>ա</a:t>
            </a:r>
            <a:r>
              <a:rPr lang="en-GB" sz="800" dirty="0"/>
              <a:t>կ</a:t>
            </a:r>
            <a:r>
              <a:rPr lang="hy-AM" sz="800" dirty="0"/>
              <a:t>ա</a:t>
            </a:r>
            <a:r>
              <a:rPr lang="en-GB" sz="800" dirty="0"/>
              <a:t>ր</a:t>
            </a:r>
            <a:r>
              <a:rPr lang="hy-AM" sz="800" dirty="0"/>
              <a:t>գ</a:t>
            </a:r>
            <a:r>
              <a:rPr lang="en-GB" sz="800" dirty="0"/>
              <a:t>ե</a:t>
            </a:r>
            <a:r>
              <a:rPr lang="hy-AM" sz="800" dirty="0"/>
              <a:t>լ</a:t>
            </a:r>
            <a:r>
              <a:rPr lang="en-GB" sz="800" dirty="0"/>
              <a:t>, </a:t>
            </a:r>
            <a:r>
              <a:rPr lang="hy-AM" sz="800" dirty="0"/>
              <a:t>մ</a:t>
            </a:r>
            <a:r>
              <a:rPr lang="en-GB" sz="800" dirty="0"/>
              <a:t>ա</a:t>
            </a:r>
            <a:r>
              <a:rPr lang="hy-AM" sz="800" dirty="0"/>
              <a:t>ս</a:t>
            </a:r>
            <a:r>
              <a:rPr lang="en-GB" sz="800" dirty="0"/>
              <a:t>ն</a:t>
            </a:r>
            <a:r>
              <a:rPr lang="hy-AM" sz="800" dirty="0"/>
              <a:t>ա</a:t>
            </a:r>
            <a:r>
              <a:rPr lang="en-GB" sz="800" dirty="0"/>
              <a:t>տ</a:t>
            </a:r>
            <a:r>
              <a:rPr lang="hy-AM" sz="800" dirty="0"/>
              <a:t>ե</a:t>
            </a:r>
            <a:r>
              <a:rPr lang="en-GB" sz="800" dirty="0"/>
              <a:t>լ, </a:t>
            </a:r>
            <a:r>
              <a:rPr lang="en-GB" sz="800" dirty="0" err="1"/>
              <a:t>դասերի</a:t>
            </a:r>
            <a:r>
              <a:rPr lang="en-GB" sz="800" dirty="0"/>
              <a:t> </a:t>
            </a:r>
            <a:r>
              <a:rPr lang="en-GB" sz="800" dirty="0" err="1"/>
              <a:t>բաժանել</a:t>
            </a:r>
            <a:r>
              <a:rPr lang="en-GB" sz="800" dirty="0"/>
              <a:t>, </a:t>
            </a:r>
            <a:r>
              <a:rPr lang="en-GB" sz="800" dirty="0" err="1"/>
              <a:t>վերլուծել</a:t>
            </a:r>
            <a:r>
              <a:rPr lang="en-GB" sz="800" dirty="0"/>
              <a:t>, </a:t>
            </a:r>
            <a:r>
              <a:rPr lang="en-GB" sz="800" dirty="0" err="1"/>
              <a:t>դիագրամ</a:t>
            </a:r>
            <a:r>
              <a:rPr lang="en-GB" sz="800" dirty="0"/>
              <a:t> </a:t>
            </a:r>
            <a:r>
              <a:rPr lang="en-GB" sz="800" dirty="0" err="1"/>
              <a:t>կազմե</a:t>
            </a:r>
            <a:r>
              <a:rPr lang="hy-AM" sz="800" dirty="0"/>
              <a:t>լ</a:t>
            </a:r>
            <a:r>
              <a:rPr lang="en-GB" sz="800" dirty="0"/>
              <a:t>, </a:t>
            </a:r>
            <a:r>
              <a:rPr lang="hy-AM" sz="800" dirty="0"/>
              <a:t>ց</a:t>
            </a:r>
            <a:r>
              <a:rPr lang="en-GB" sz="800" dirty="0"/>
              <a:t>ո</a:t>
            </a:r>
            <a:r>
              <a:rPr lang="hy-AM" sz="800" dirty="0"/>
              <a:t>ւ</a:t>
            </a:r>
            <a:r>
              <a:rPr lang="en-GB" sz="800" dirty="0"/>
              <a:t>ց</a:t>
            </a:r>
            <a:r>
              <a:rPr lang="hy-AM" sz="800" dirty="0"/>
              <a:t>ա</a:t>
            </a:r>
            <a:r>
              <a:rPr lang="en-GB" sz="800" dirty="0"/>
              <a:t>դ</a:t>
            </a:r>
            <a:r>
              <a:rPr lang="hy-AM" sz="800" dirty="0"/>
              <a:t>ր</a:t>
            </a:r>
            <a:r>
              <a:rPr lang="en-GB" sz="800" dirty="0"/>
              <a:t>ե</a:t>
            </a:r>
            <a:r>
              <a:rPr lang="hy-AM" sz="800" dirty="0"/>
              <a:t>լ</a:t>
            </a:r>
            <a:r>
              <a:rPr lang="en-GB" sz="800" dirty="0"/>
              <a:t>, </a:t>
            </a:r>
            <a:r>
              <a:rPr lang="hy-AM" sz="800" dirty="0"/>
              <a:t>ք</a:t>
            </a:r>
            <a:r>
              <a:rPr lang="en-GB" sz="800" dirty="0"/>
              <a:t>ն</a:t>
            </a:r>
            <a:r>
              <a:rPr lang="hy-AM" sz="800" dirty="0"/>
              <a:t>ն</a:t>
            </a:r>
            <a:r>
              <a:rPr lang="en-GB" sz="800" dirty="0"/>
              <a:t>ա</a:t>
            </a:r>
            <a:r>
              <a:rPr lang="hy-AM" sz="800" dirty="0"/>
              <a:t>դ</a:t>
            </a:r>
            <a:r>
              <a:rPr lang="en-GB" sz="800" dirty="0"/>
              <a:t>ա</a:t>
            </a:r>
            <a:r>
              <a:rPr lang="hy-AM" sz="800" dirty="0"/>
              <a:t>տ</a:t>
            </a:r>
            <a:r>
              <a:rPr lang="en-GB" sz="800" dirty="0"/>
              <a:t>ե</a:t>
            </a:r>
            <a:r>
              <a:rPr lang="hy-AM" sz="800" dirty="0"/>
              <a:t>լ</a:t>
            </a:r>
            <a:r>
              <a:rPr lang="en-GB" sz="800" dirty="0"/>
              <a:t>, </a:t>
            </a:r>
            <a:r>
              <a:rPr lang="hy-AM" sz="800" dirty="0"/>
              <a:t>պ</a:t>
            </a:r>
            <a:r>
              <a:rPr lang="en-GB" sz="800" dirty="0"/>
              <a:t>ա</a:t>
            </a:r>
            <a:r>
              <a:rPr lang="hy-AM" sz="800" dirty="0"/>
              <a:t>ր</a:t>
            </a:r>
            <a:r>
              <a:rPr lang="en-GB" sz="800" dirty="0"/>
              <a:t>զ</a:t>
            </a:r>
            <a:r>
              <a:rPr lang="hy-AM" sz="800" dirty="0"/>
              <a:t>ե</a:t>
            </a:r>
            <a:r>
              <a:rPr lang="en-GB" sz="800" dirty="0" err="1"/>
              <a:t>ցնել</a:t>
            </a:r>
            <a:r>
              <a:rPr lang="en-GB" sz="800" dirty="0"/>
              <a:t>, </a:t>
            </a:r>
            <a:r>
              <a:rPr lang="en-GB" sz="800" dirty="0" err="1"/>
              <a:t>կապակցել</a:t>
            </a:r>
            <a:endParaRPr lang="en-GB" sz="8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78A0891-4B72-4237-BCA8-4B753FDF0B62}"/>
              </a:ext>
            </a:extLst>
          </p:cNvPr>
          <p:cNvSpPr txBox="1"/>
          <p:nvPr/>
        </p:nvSpPr>
        <p:spPr>
          <a:xfrm>
            <a:off x="3257094" y="3771529"/>
            <a:ext cx="1951708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00" dirty="0" err="1"/>
              <a:t>Հաշվակել</a:t>
            </a:r>
            <a:r>
              <a:rPr lang="en-US" sz="800" dirty="0"/>
              <a:t>, </a:t>
            </a:r>
            <a:r>
              <a:rPr lang="hy-AM" sz="800" dirty="0"/>
              <a:t>կ</a:t>
            </a:r>
            <a:r>
              <a:rPr lang="en-US" sz="800" dirty="0"/>
              <a:t>ա</a:t>
            </a:r>
            <a:r>
              <a:rPr lang="hy-AM" sz="800" dirty="0"/>
              <a:t>ն</a:t>
            </a:r>
            <a:r>
              <a:rPr lang="en-US" sz="800" dirty="0"/>
              <a:t>խ</a:t>
            </a:r>
            <a:r>
              <a:rPr lang="hy-AM" sz="800" dirty="0"/>
              <a:t>ա</a:t>
            </a:r>
            <a:r>
              <a:rPr lang="en-US" sz="800" dirty="0"/>
              <a:t>տ</a:t>
            </a:r>
            <a:r>
              <a:rPr lang="hy-AM" sz="800" dirty="0"/>
              <a:t>ե</a:t>
            </a:r>
            <a:r>
              <a:rPr lang="en-US" sz="800" dirty="0"/>
              <a:t>ս</a:t>
            </a:r>
            <a:r>
              <a:rPr lang="hy-AM" sz="800" dirty="0"/>
              <a:t>ե</a:t>
            </a:r>
            <a:r>
              <a:rPr lang="en-US" sz="800" dirty="0"/>
              <a:t>լ,, </a:t>
            </a:r>
            <a:r>
              <a:rPr lang="en-US" sz="800" dirty="0" err="1"/>
              <a:t>լու</a:t>
            </a:r>
            <a:r>
              <a:rPr lang="hy-AM" sz="800" dirty="0"/>
              <a:t>ծ</a:t>
            </a:r>
            <a:r>
              <a:rPr lang="en-US" sz="800" dirty="0"/>
              <a:t>ե</a:t>
            </a:r>
            <a:r>
              <a:rPr lang="hy-AM" sz="800" dirty="0"/>
              <a:t>լ</a:t>
            </a:r>
            <a:r>
              <a:rPr lang="en-US" sz="800" dirty="0"/>
              <a:t>, </a:t>
            </a:r>
            <a:r>
              <a:rPr lang="en-GB" sz="800" dirty="0" err="1"/>
              <a:t>ներկայացնել</a:t>
            </a:r>
            <a:r>
              <a:rPr lang="en-US" sz="800" dirty="0"/>
              <a:t>, </a:t>
            </a:r>
            <a:r>
              <a:rPr lang="hy-AM" sz="800" dirty="0"/>
              <a:t>կ</a:t>
            </a:r>
            <a:r>
              <a:rPr lang="en-US" sz="800" dirty="0"/>
              <a:t>ի</a:t>
            </a:r>
            <a:r>
              <a:rPr lang="hy-AM" sz="800" dirty="0"/>
              <a:t>ր</a:t>
            </a:r>
            <a:r>
              <a:rPr lang="en-US" sz="800" dirty="0"/>
              <a:t>ա</a:t>
            </a:r>
            <a:r>
              <a:rPr lang="hy-AM" sz="800" dirty="0"/>
              <a:t>ռ</a:t>
            </a:r>
            <a:r>
              <a:rPr lang="en-US" sz="800" dirty="0"/>
              <a:t>ե</a:t>
            </a:r>
            <a:r>
              <a:rPr lang="hy-AM" sz="800" dirty="0"/>
              <a:t>լ</a:t>
            </a:r>
            <a:r>
              <a:rPr lang="en-US" sz="800" dirty="0"/>
              <a:t>, </a:t>
            </a:r>
            <a:r>
              <a:rPr lang="hy-AM" sz="800" dirty="0"/>
              <a:t>ց</a:t>
            </a:r>
            <a:r>
              <a:rPr lang="en-US" sz="800" dirty="0"/>
              <a:t>ո</a:t>
            </a:r>
            <a:r>
              <a:rPr lang="hy-AM" sz="800" dirty="0"/>
              <a:t>ւ</a:t>
            </a:r>
            <a:r>
              <a:rPr lang="en-US" sz="800" dirty="0"/>
              <a:t>ց</a:t>
            </a:r>
            <a:r>
              <a:rPr lang="hy-AM" sz="800" dirty="0"/>
              <a:t>ա</a:t>
            </a:r>
            <a:r>
              <a:rPr lang="en-US" sz="800" dirty="0"/>
              <a:t>դ</a:t>
            </a:r>
            <a:r>
              <a:rPr lang="hy-AM" sz="800" dirty="0"/>
              <a:t>ր</a:t>
            </a:r>
            <a:r>
              <a:rPr lang="en-US" sz="800" dirty="0"/>
              <a:t>ե</a:t>
            </a:r>
            <a:r>
              <a:rPr lang="hy-AM" sz="800" dirty="0"/>
              <a:t>լ</a:t>
            </a:r>
            <a:r>
              <a:rPr lang="en-US" sz="800" dirty="0"/>
              <a:t>, </a:t>
            </a:r>
            <a:r>
              <a:rPr lang="hy-AM" sz="800" dirty="0"/>
              <a:t>ս</a:t>
            </a:r>
            <a:r>
              <a:rPr lang="en-US" sz="800" dirty="0"/>
              <a:t>ա</a:t>
            </a:r>
            <a:r>
              <a:rPr lang="hy-AM" sz="800" dirty="0"/>
              <a:t>հ</a:t>
            </a:r>
            <a:r>
              <a:rPr lang="en-US" sz="800" dirty="0"/>
              <a:t>մ</a:t>
            </a:r>
            <a:r>
              <a:rPr lang="hy-AM" sz="800" dirty="0"/>
              <a:t>ա</a:t>
            </a:r>
            <a:r>
              <a:rPr lang="en-US" sz="800" dirty="0"/>
              <a:t>ն</a:t>
            </a:r>
            <a:r>
              <a:rPr lang="hy-AM" sz="800" dirty="0"/>
              <a:t>ե</a:t>
            </a:r>
            <a:r>
              <a:rPr lang="en-US" sz="800" dirty="0"/>
              <a:t>լ, </a:t>
            </a:r>
            <a:r>
              <a:rPr lang="hy-AM" sz="800" dirty="0"/>
              <a:t>մ</a:t>
            </a:r>
            <a:r>
              <a:rPr lang="en-US" sz="800" dirty="0"/>
              <a:t>ո</a:t>
            </a:r>
            <a:r>
              <a:rPr lang="hy-AM" sz="800" dirty="0"/>
              <a:t>դ</a:t>
            </a:r>
            <a:r>
              <a:rPr lang="en-US" sz="800" dirty="0"/>
              <a:t>ե</a:t>
            </a:r>
            <a:r>
              <a:rPr lang="hy-AM" sz="800" dirty="0"/>
              <a:t>լ</a:t>
            </a:r>
            <a:r>
              <a:rPr lang="en-US" sz="800" dirty="0"/>
              <a:t>ա</a:t>
            </a:r>
            <a:r>
              <a:rPr lang="hy-AM" sz="800" dirty="0"/>
              <a:t>վ</a:t>
            </a:r>
            <a:r>
              <a:rPr lang="en-US" sz="800" dirty="0"/>
              <a:t>ո</a:t>
            </a:r>
            <a:r>
              <a:rPr lang="hy-AM" sz="800" dirty="0"/>
              <a:t>ր</a:t>
            </a:r>
            <a:r>
              <a:rPr lang="en-US" sz="800" dirty="0"/>
              <a:t>ե</a:t>
            </a:r>
            <a:r>
              <a:rPr lang="hy-AM" sz="800" dirty="0"/>
              <a:t>լ</a:t>
            </a:r>
            <a:r>
              <a:rPr lang="en-US" sz="800" dirty="0"/>
              <a:t>, </a:t>
            </a:r>
            <a:r>
              <a:rPr lang="hy-AM" sz="800" dirty="0"/>
              <a:t>կ</a:t>
            </a:r>
            <a:r>
              <a:rPr lang="en-US" sz="800" dirty="0"/>
              <a:t>ա</a:t>
            </a:r>
            <a:r>
              <a:rPr lang="hy-AM" sz="800" dirty="0"/>
              <a:t>տ</a:t>
            </a:r>
            <a:r>
              <a:rPr lang="en-US" sz="800" dirty="0"/>
              <a:t>ա</a:t>
            </a:r>
            <a:r>
              <a:rPr lang="hy-AM" sz="800" dirty="0"/>
              <a:t>ր</a:t>
            </a:r>
            <a:r>
              <a:rPr lang="en-US" sz="800" dirty="0"/>
              <a:t>ե</a:t>
            </a:r>
            <a:r>
              <a:rPr lang="hy-AM" sz="800" dirty="0"/>
              <a:t>լ</a:t>
            </a:r>
            <a:r>
              <a:rPr lang="en-US" sz="800" dirty="0"/>
              <a:t>, </a:t>
            </a:r>
            <a:r>
              <a:rPr lang="hy-AM" sz="800" dirty="0"/>
              <a:t>ն</a:t>
            </a:r>
            <a:r>
              <a:rPr lang="en-US" sz="800" dirty="0"/>
              <a:t>ե</a:t>
            </a:r>
            <a:r>
              <a:rPr lang="hy-AM" sz="800" dirty="0"/>
              <a:t>ր</a:t>
            </a:r>
            <a:r>
              <a:rPr lang="en-US" sz="800" dirty="0"/>
              <a:t>կ</a:t>
            </a:r>
            <a:r>
              <a:rPr lang="hy-AM" sz="800" dirty="0"/>
              <a:t>ա</a:t>
            </a:r>
            <a:r>
              <a:rPr lang="en-US" sz="800" dirty="0"/>
              <a:t>յ</a:t>
            </a:r>
            <a:r>
              <a:rPr lang="hy-AM" sz="800" dirty="0"/>
              <a:t>ց</a:t>
            </a:r>
            <a:r>
              <a:rPr lang="en-US" sz="800" dirty="0" err="1"/>
              <a:t>նել</a:t>
            </a:r>
            <a:endParaRPr lang="en-GB" sz="8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8CB4824-A9E9-4E26-98E5-5D07ACD3E60E}"/>
              </a:ext>
            </a:extLst>
          </p:cNvPr>
          <p:cNvSpPr txBox="1"/>
          <p:nvPr/>
        </p:nvSpPr>
        <p:spPr>
          <a:xfrm>
            <a:off x="3246526" y="4369984"/>
            <a:ext cx="1951708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800" dirty="0"/>
              <a:t>Ն</a:t>
            </a:r>
            <a:r>
              <a:rPr lang="hy-AM" sz="800" dirty="0"/>
              <a:t>կ</a:t>
            </a:r>
            <a:r>
              <a:rPr lang="en-GB" sz="800" dirty="0"/>
              <a:t>ա</a:t>
            </a:r>
            <a:r>
              <a:rPr lang="hy-AM" sz="800" dirty="0"/>
              <a:t>ր</a:t>
            </a:r>
            <a:r>
              <a:rPr lang="en-GB" sz="800" dirty="0"/>
              <a:t>ա</a:t>
            </a:r>
            <a:r>
              <a:rPr lang="hy-AM" sz="800" dirty="0"/>
              <a:t>գ</a:t>
            </a:r>
            <a:r>
              <a:rPr lang="en-GB" sz="800" dirty="0"/>
              <a:t>ր</a:t>
            </a:r>
            <a:r>
              <a:rPr lang="hy-AM" sz="800" dirty="0"/>
              <a:t>ե</a:t>
            </a:r>
            <a:r>
              <a:rPr lang="en-GB" sz="800" dirty="0"/>
              <a:t>լ, </a:t>
            </a:r>
            <a:r>
              <a:rPr lang="hy-AM" sz="800" dirty="0"/>
              <a:t>բ</a:t>
            </a:r>
            <a:r>
              <a:rPr lang="en-GB" sz="800" dirty="0"/>
              <a:t>ա</a:t>
            </a:r>
            <a:r>
              <a:rPr lang="hy-AM" sz="800" dirty="0"/>
              <a:t>ց</a:t>
            </a:r>
            <a:r>
              <a:rPr lang="en-GB" sz="800" dirty="0"/>
              <a:t>ա</a:t>
            </a:r>
            <a:r>
              <a:rPr lang="hy-AM" sz="800" dirty="0"/>
              <a:t>տ</a:t>
            </a:r>
            <a:r>
              <a:rPr lang="en-GB" sz="800" dirty="0"/>
              <a:t>ր</a:t>
            </a:r>
            <a:r>
              <a:rPr lang="hy-AM" sz="800" dirty="0"/>
              <a:t>ե</a:t>
            </a:r>
            <a:r>
              <a:rPr lang="en-GB" sz="800" dirty="0"/>
              <a:t>լ, </a:t>
            </a:r>
            <a:r>
              <a:rPr lang="hy-AM" sz="800" dirty="0"/>
              <a:t>վ</a:t>
            </a:r>
            <a:r>
              <a:rPr lang="en-GB" sz="800" dirty="0"/>
              <a:t>ե</a:t>
            </a:r>
            <a:r>
              <a:rPr lang="hy-AM" sz="800" dirty="0"/>
              <a:t>ր</a:t>
            </a:r>
            <a:r>
              <a:rPr lang="en-GB" sz="800" dirty="0"/>
              <a:t>ա</a:t>
            </a:r>
            <a:r>
              <a:rPr lang="hy-AM" sz="800" dirty="0"/>
              <a:t>ձ</a:t>
            </a:r>
            <a:r>
              <a:rPr lang="en-GB" sz="800" dirty="0"/>
              <a:t>և</a:t>
            </a:r>
            <a:r>
              <a:rPr lang="hy-AM" sz="800" dirty="0"/>
              <a:t>ա</a:t>
            </a:r>
            <a:r>
              <a:rPr lang="en-GB" sz="800" dirty="0"/>
              <a:t>կ</a:t>
            </a:r>
            <a:r>
              <a:rPr lang="hy-AM" sz="800" dirty="0"/>
              <a:t>ե</a:t>
            </a:r>
            <a:r>
              <a:rPr lang="en-GB" sz="800" dirty="0"/>
              <a:t>ր</a:t>
            </a:r>
            <a:r>
              <a:rPr lang="hy-AM" sz="800" dirty="0"/>
              <a:t>պ</a:t>
            </a:r>
            <a:r>
              <a:rPr lang="en-GB" sz="800" dirty="0"/>
              <a:t>ե</a:t>
            </a:r>
            <a:r>
              <a:rPr lang="hy-AM" sz="800" dirty="0"/>
              <a:t>լ</a:t>
            </a:r>
            <a:r>
              <a:rPr lang="en-GB" sz="800" dirty="0"/>
              <a:t>, </a:t>
            </a:r>
            <a:r>
              <a:rPr lang="hy-AM" sz="800" dirty="0"/>
              <a:t>վ</a:t>
            </a:r>
            <a:r>
              <a:rPr lang="en-GB" sz="800" dirty="0"/>
              <a:t>ե</a:t>
            </a:r>
            <a:r>
              <a:rPr lang="hy-AM" sz="800" dirty="0"/>
              <a:t>ր</a:t>
            </a:r>
            <a:r>
              <a:rPr lang="en-GB" sz="800" dirty="0"/>
              <a:t>ա</a:t>
            </a:r>
            <a:r>
              <a:rPr lang="hy-AM" sz="800" dirty="0"/>
              <a:t>հ</a:t>
            </a:r>
            <a:r>
              <a:rPr lang="en-GB" sz="800" dirty="0"/>
              <a:t>ա</a:t>
            </a:r>
            <a:r>
              <a:rPr lang="hy-AM" sz="800" dirty="0"/>
              <a:t>ս</a:t>
            </a:r>
            <a:r>
              <a:rPr lang="en-GB" sz="800" dirty="0"/>
              <a:t>տ</a:t>
            </a:r>
            <a:r>
              <a:rPr lang="hy-AM" sz="800" dirty="0"/>
              <a:t>ա</a:t>
            </a:r>
            <a:r>
              <a:rPr lang="en-GB" sz="800" dirty="0"/>
              <a:t>տ</a:t>
            </a:r>
            <a:r>
              <a:rPr lang="hy-AM" sz="800" dirty="0"/>
              <a:t>ե</a:t>
            </a:r>
            <a:r>
              <a:rPr lang="en-GB" sz="800" dirty="0"/>
              <a:t>լ, </a:t>
            </a:r>
            <a:r>
              <a:rPr lang="hy-AM" sz="800" dirty="0"/>
              <a:t>բ</a:t>
            </a:r>
            <a:r>
              <a:rPr lang="en-GB" sz="800" dirty="0"/>
              <a:t>ե</a:t>
            </a:r>
            <a:r>
              <a:rPr lang="hy-AM" sz="800" dirty="0"/>
              <a:t>ր</a:t>
            </a:r>
            <a:r>
              <a:rPr lang="en-GB" sz="800" dirty="0"/>
              <a:t>ե</a:t>
            </a:r>
            <a:r>
              <a:rPr lang="hy-AM" sz="800" dirty="0"/>
              <a:t>լ</a:t>
            </a:r>
            <a:r>
              <a:rPr lang="en-GB" sz="800" dirty="0"/>
              <a:t> </a:t>
            </a:r>
            <a:r>
              <a:rPr lang="hy-AM" sz="800" dirty="0"/>
              <a:t>ա</a:t>
            </a:r>
            <a:r>
              <a:rPr lang="en-GB" sz="800" dirty="0"/>
              <a:t>մ</a:t>
            </a:r>
            <a:r>
              <a:rPr lang="hy-AM" sz="800" dirty="0"/>
              <a:t>փ</a:t>
            </a:r>
            <a:r>
              <a:rPr lang="en-GB" sz="800" dirty="0"/>
              <a:t>ո</a:t>
            </a:r>
            <a:r>
              <a:rPr lang="hy-AM" sz="800" dirty="0"/>
              <a:t>փ</a:t>
            </a:r>
            <a:r>
              <a:rPr lang="en-GB" sz="800" dirty="0"/>
              <a:t>մ</a:t>
            </a:r>
            <a:r>
              <a:rPr lang="hy-AM" sz="800" dirty="0"/>
              <a:t>ա</a:t>
            </a:r>
            <a:r>
              <a:rPr lang="en-GB" sz="800" dirty="0"/>
              <a:t>ն </a:t>
            </a:r>
            <a:r>
              <a:rPr lang="hy-AM" sz="800" dirty="0"/>
              <a:t>յ</a:t>
            </a:r>
            <a:r>
              <a:rPr lang="en-GB" sz="800" dirty="0"/>
              <a:t>ո</a:t>
            </a:r>
            <a:r>
              <a:rPr lang="hy-AM" sz="800" dirty="0"/>
              <a:t>ւ</a:t>
            </a:r>
            <a:r>
              <a:rPr lang="en-GB" sz="800" dirty="0"/>
              <a:t>ր</a:t>
            </a:r>
            <a:r>
              <a:rPr lang="hy-AM" sz="800" dirty="0"/>
              <a:t>օ</a:t>
            </a:r>
            <a:r>
              <a:rPr lang="en-GB" sz="800" dirty="0"/>
              <a:t>ր</a:t>
            </a:r>
            <a:r>
              <a:rPr lang="hy-AM" sz="800" dirty="0"/>
              <a:t>ի</a:t>
            </a:r>
            <a:r>
              <a:rPr lang="en-GB" sz="800" dirty="0"/>
              <a:t>ն</a:t>
            </a:r>
            <a:r>
              <a:rPr lang="hy-AM" sz="800" dirty="0"/>
              <a:t>ա</a:t>
            </a:r>
            <a:r>
              <a:rPr lang="en-GB" sz="800" dirty="0"/>
              <a:t>կ </a:t>
            </a:r>
            <a:r>
              <a:rPr lang="hy-AM" sz="800" dirty="0"/>
              <a:t>օ</a:t>
            </a:r>
            <a:r>
              <a:rPr lang="en-GB" sz="800" dirty="0"/>
              <a:t>ր</a:t>
            </a:r>
            <a:r>
              <a:rPr lang="hy-AM" sz="800" dirty="0"/>
              <a:t>ի</a:t>
            </a:r>
            <a:r>
              <a:rPr lang="en-GB" sz="800" dirty="0"/>
              <a:t>ն</a:t>
            </a:r>
            <a:r>
              <a:rPr lang="hy-AM" sz="800" dirty="0"/>
              <a:t>ա</a:t>
            </a:r>
            <a:r>
              <a:rPr lang="en-GB" sz="800" dirty="0"/>
              <a:t>կ</a:t>
            </a:r>
            <a:r>
              <a:rPr lang="hy-AM" sz="800" dirty="0"/>
              <a:t>ն</a:t>
            </a:r>
            <a:r>
              <a:rPr lang="en-GB" sz="800" dirty="0"/>
              <a:t>ե</a:t>
            </a:r>
            <a:r>
              <a:rPr lang="hy-AM" sz="800" dirty="0"/>
              <a:t>ր</a:t>
            </a:r>
            <a:r>
              <a:rPr lang="en-GB" sz="800" dirty="0"/>
              <a:t>, </a:t>
            </a:r>
            <a:r>
              <a:rPr lang="en-GB" sz="800" dirty="0" err="1"/>
              <a:t>հակադրել</a:t>
            </a:r>
            <a:r>
              <a:rPr lang="en-GB" sz="800" dirty="0"/>
              <a:t>, </a:t>
            </a:r>
            <a:r>
              <a:rPr lang="hy-AM" sz="800" dirty="0"/>
              <a:t>մեկնաբանել</a:t>
            </a:r>
            <a:r>
              <a:rPr lang="en-GB" sz="800" dirty="0"/>
              <a:t>, </a:t>
            </a:r>
            <a:r>
              <a:rPr lang="hy-AM" sz="800" dirty="0"/>
              <a:t>ք</a:t>
            </a:r>
            <a:r>
              <a:rPr lang="en-US" sz="800" dirty="0"/>
              <a:t>ն</a:t>
            </a:r>
            <a:r>
              <a:rPr lang="hy-AM" sz="800" dirty="0"/>
              <a:t>ն</a:t>
            </a:r>
            <a:r>
              <a:rPr lang="en-US" sz="800" dirty="0"/>
              <a:t>ա</a:t>
            </a:r>
            <a:r>
              <a:rPr lang="hy-AM" sz="800" dirty="0"/>
              <a:t>ր</a:t>
            </a:r>
            <a:r>
              <a:rPr lang="en-US" sz="800" dirty="0" err="1"/>
              <a:t>կել</a:t>
            </a:r>
            <a:r>
              <a:rPr lang="en-GB" sz="800" dirty="0"/>
              <a:t> 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A6AB03D-CA34-4A37-80FF-65547A8AF5CF}"/>
              </a:ext>
            </a:extLst>
          </p:cNvPr>
          <p:cNvSpPr txBox="1"/>
          <p:nvPr/>
        </p:nvSpPr>
        <p:spPr>
          <a:xfrm>
            <a:off x="3257094" y="5103862"/>
            <a:ext cx="195170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hy-AM" sz="600" dirty="0"/>
              <a:t>Թվ</a:t>
            </a:r>
            <a:r>
              <a:rPr lang="en-US" sz="600" dirty="0"/>
              <a:t>ա</a:t>
            </a:r>
            <a:r>
              <a:rPr lang="hy-AM" sz="600" dirty="0"/>
              <a:t>ր</a:t>
            </a:r>
            <a:r>
              <a:rPr lang="en-US" sz="600" dirty="0"/>
              <a:t>կ</a:t>
            </a:r>
            <a:r>
              <a:rPr lang="hy-AM" sz="600" dirty="0"/>
              <a:t>ե</a:t>
            </a:r>
            <a:r>
              <a:rPr lang="en-US" sz="600" dirty="0"/>
              <a:t>լ, </a:t>
            </a:r>
            <a:r>
              <a:rPr lang="en-GB" sz="600" dirty="0" err="1"/>
              <a:t>անգիր</a:t>
            </a:r>
            <a:r>
              <a:rPr lang="en-GB" sz="600" dirty="0"/>
              <a:t> </a:t>
            </a:r>
            <a:r>
              <a:rPr lang="en-GB" sz="600" dirty="0" err="1"/>
              <a:t>ասել</a:t>
            </a:r>
            <a:r>
              <a:rPr lang="en-GB" sz="600" dirty="0"/>
              <a:t>, </a:t>
            </a:r>
            <a:r>
              <a:rPr lang="en-GB" sz="600" dirty="0" err="1"/>
              <a:t>համառոտ</a:t>
            </a:r>
            <a:r>
              <a:rPr lang="en-GB" sz="600" dirty="0"/>
              <a:t> </a:t>
            </a:r>
            <a:r>
              <a:rPr lang="en-GB" sz="600" dirty="0" err="1"/>
              <a:t>շարադրել</a:t>
            </a:r>
            <a:r>
              <a:rPr lang="en-GB" sz="600" dirty="0"/>
              <a:t>,  </a:t>
            </a:r>
            <a:r>
              <a:rPr lang="en-GB" sz="600" dirty="0" err="1"/>
              <a:t>անվանել</a:t>
            </a:r>
            <a:r>
              <a:rPr lang="en-GB" sz="600" dirty="0"/>
              <a:t>, </a:t>
            </a:r>
            <a:r>
              <a:rPr lang="en-GB" sz="600" dirty="0" err="1"/>
              <a:t>համապատասխանե</a:t>
            </a:r>
            <a:r>
              <a:rPr lang="hy-AM" sz="600" dirty="0"/>
              <a:t>ց</a:t>
            </a:r>
            <a:r>
              <a:rPr lang="en-GB" sz="600" dirty="0" err="1"/>
              <a:t>նել</a:t>
            </a:r>
            <a:r>
              <a:rPr lang="en-GB" sz="600" dirty="0"/>
              <a:t>, </a:t>
            </a:r>
            <a:r>
              <a:rPr lang="en-GB" sz="600" dirty="0" err="1"/>
              <a:t>մեջբերել</a:t>
            </a:r>
            <a:r>
              <a:rPr lang="en-GB" sz="600" dirty="0"/>
              <a:t>, </a:t>
            </a:r>
            <a:r>
              <a:rPr lang="en-GB" sz="600" dirty="0" err="1"/>
              <a:t>հիշել</a:t>
            </a:r>
            <a:r>
              <a:rPr lang="en-GB" sz="600" dirty="0"/>
              <a:t>, </a:t>
            </a:r>
            <a:r>
              <a:rPr lang="en-GB" sz="600" dirty="0" err="1"/>
              <a:t>նույնականացնել</a:t>
            </a:r>
            <a:r>
              <a:rPr lang="en-GB" sz="600" dirty="0"/>
              <a:t>, </a:t>
            </a:r>
            <a:r>
              <a:rPr lang="en-GB" sz="600" dirty="0" err="1"/>
              <a:t>պիտակել</a:t>
            </a:r>
            <a:r>
              <a:rPr lang="en-GB" sz="600" dirty="0"/>
              <a:t>, </a:t>
            </a:r>
            <a:r>
              <a:rPr lang="en-GB" sz="600" dirty="0" err="1"/>
              <a:t>ճանաչել</a:t>
            </a:r>
            <a:endParaRPr lang="en-GB" sz="6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63B0453-CB76-4E04-868E-F1533AF38407}"/>
              </a:ext>
            </a:extLst>
          </p:cNvPr>
          <p:cNvSpPr txBox="1"/>
          <p:nvPr/>
        </p:nvSpPr>
        <p:spPr>
          <a:xfrm>
            <a:off x="5390669" y="1585345"/>
            <a:ext cx="2200977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800" dirty="0" err="1"/>
              <a:t>Այս</a:t>
            </a:r>
            <a:r>
              <a:rPr lang="en-GB" sz="800" dirty="0"/>
              <a:t> </a:t>
            </a:r>
            <a:r>
              <a:rPr lang="en-GB" sz="800" dirty="0" err="1"/>
              <a:t>դասի</a:t>
            </a:r>
            <a:r>
              <a:rPr lang="en-GB" sz="800" dirty="0"/>
              <a:t> </a:t>
            </a:r>
            <a:r>
              <a:rPr lang="en-GB" sz="800" dirty="0" err="1"/>
              <a:t>ավարտին</a:t>
            </a:r>
            <a:r>
              <a:rPr lang="en-GB" sz="800" dirty="0"/>
              <a:t> </a:t>
            </a:r>
            <a:r>
              <a:rPr lang="en-GB" sz="800" dirty="0" err="1"/>
              <a:t>ուսանողները</a:t>
            </a:r>
            <a:r>
              <a:rPr lang="en-GB" sz="800" dirty="0"/>
              <a:t> </a:t>
            </a:r>
            <a:r>
              <a:rPr lang="en-GB" sz="800" dirty="0" err="1"/>
              <a:t>կկարողանան</a:t>
            </a:r>
            <a:r>
              <a:rPr lang="en-GB" sz="800" dirty="0"/>
              <a:t> </a:t>
            </a:r>
            <a:r>
              <a:rPr lang="hy-AM" sz="800" dirty="0"/>
              <a:t>կ</a:t>
            </a:r>
            <a:r>
              <a:rPr lang="en-GB" sz="800" dirty="0"/>
              <a:t>ա</a:t>
            </a:r>
            <a:r>
              <a:rPr lang="hy-AM" sz="800" dirty="0"/>
              <a:t>զ</a:t>
            </a:r>
            <a:r>
              <a:rPr lang="en-GB" sz="800" dirty="0"/>
              <a:t>մ</a:t>
            </a:r>
            <a:r>
              <a:rPr lang="hy-AM" sz="800" dirty="0"/>
              <a:t>ե</a:t>
            </a:r>
            <a:r>
              <a:rPr lang="en-GB" sz="800" dirty="0"/>
              <a:t>լ </a:t>
            </a:r>
            <a:r>
              <a:rPr lang="en-GB" sz="800" dirty="0" err="1"/>
              <a:t>յուրօրինակ</a:t>
            </a:r>
            <a:r>
              <a:rPr lang="en-GB" sz="800" dirty="0"/>
              <a:t> </a:t>
            </a:r>
            <a:r>
              <a:rPr lang="en-GB" sz="800" dirty="0" err="1"/>
              <a:t>տնային</a:t>
            </a:r>
            <a:r>
              <a:rPr lang="en-GB" sz="800" dirty="0"/>
              <a:t> </a:t>
            </a:r>
            <a:r>
              <a:rPr lang="en-GB" sz="800" dirty="0" err="1"/>
              <a:t>խնդիր</a:t>
            </a:r>
            <a:r>
              <a:rPr lang="en-GB" sz="800" dirty="0"/>
              <a:t>, </a:t>
            </a:r>
            <a:r>
              <a:rPr lang="en-GB" sz="800" dirty="0" err="1"/>
              <a:t>որը</a:t>
            </a:r>
            <a:r>
              <a:rPr lang="en-GB" sz="800" dirty="0"/>
              <a:t> </a:t>
            </a:r>
            <a:r>
              <a:rPr lang="en-GB" sz="800" dirty="0" err="1"/>
              <a:t>վերաբերում</a:t>
            </a:r>
            <a:r>
              <a:rPr lang="en-GB" sz="800" dirty="0"/>
              <a:t> է </a:t>
            </a:r>
            <a:r>
              <a:rPr lang="en-GB" sz="800" dirty="0" err="1"/>
              <a:t>էներգիայի</a:t>
            </a:r>
            <a:r>
              <a:rPr lang="en-GB" sz="800" dirty="0"/>
              <a:t> </a:t>
            </a:r>
            <a:r>
              <a:rPr lang="en-GB" sz="800" dirty="0" err="1"/>
              <a:t>պահպանման</a:t>
            </a:r>
            <a:r>
              <a:rPr lang="en-GB" sz="800" dirty="0"/>
              <a:t> </a:t>
            </a:r>
            <a:r>
              <a:rPr lang="en-GB" sz="800" dirty="0" err="1"/>
              <a:t>օրենքին</a:t>
            </a:r>
            <a:endParaRPr lang="en-GB" sz="8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A18A652-DABD-40E4-80FA-3D12D9623A88}"/>
              </a:ext>
            </a:extLst>
          </p:cNvPr>
          <p:cNvSpPr txBox="1"/>
          <p:nvPr/>
        </p:nvSpPr>
        <p:spPr>
          <a:xfrm>
            <a:off x="5387059" y="2313744"/>
            <a:ext cx="2200977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800" dirty="0" err="1"/>
              <a:t>Այս</a:t>
            </a:r>
            <a:r>
              <a:rPr lang="en-GB" sz="800" dirty="0"/>
              <a:t> </a:t>
            </a:r>
            <a:r>
              <a:rPr lang="en-GB" sz="800" dirty="0" err="1"/>
              <a:t>դասի</a:t>
            </a:r>
            <a:r>
              <a:rPr lang="en-GB" sz="800" dirty="0"/>
              <a:t> </a:t>
            </a:r>
            <a:r>
              <a:rPr lang="en-GB" sz="800" dirty="0" err="1"/>
              <a:t>ավարտին</a:t>
            </a:r>
            <a:r>
              <a:rPr lang="en-GB" sz="800" dirty="0"/>
              <a:t> </a:t>
            </a:r>
            <a:r>
              <a:rPr lang="en-GB" sz="800" dirty="0" err="1"/>
              <a:t>ուսանողները</a:t>
            </a:r>
            <a:r>
              <a:rPr lang="en-GB" sz="800" dirty="0"/>
              <a:t> </a:t>
            </a:r>
            <a:r>
              <a:rPr lang="en-GB" sz="800" dirty="0" err="1"/>
              <a:t>կկարողանան</a:t>
            </a:r>
            <a:r>
              <a:rPr lang="en-GB" sz="800" dirty="0"/>
              <a:t> </a:t>
            </a:r>
            <a:r>
              <a:rPr lang="hy-AM" sz="800" dirty="0"/>
              <a:t>ս</a:t>
            </a:r>
            <a:r>
              <a:rPr lang="en-GB" sz="800" dirty="0"/>
              <a:t>ա</a:t>
            </a:r>
            <a:r>
              <a:rPr lang="hy-AM" sz="800" dirty="0"/>
              <a:t>հ</a:t>
            </a:r>
            <a:r>
              <a:rPr lang="en-GB" sz="800" dirty="0"/>
              <a:t>մ</a:t>
            </a:r>
            <a:r>
              <a:rPr lang="hy-AM" sz="800" dirty="0"/>
              <a:t>ա</a:t>
            </a:r>
            <a:r>
              <a:rPr lang="en-GB" sz="800" dirty="0"/>
              <a:t>ն</a:t>
            </a:r>
            <a:r>
              <a:rPr lang="hy-AM" sz="800" dirty="0"/>
              <a:t>ե</a:t>
            </a:r>
            <a:r>
              <a:rPr lang="en-GB" sz="800" dirty="0"/>
              <a:t>լ՝ </a:t>
            </a:r>
            <a:r>
              <a:rPr lang="en-GB" sz="800" dirty="0" err="1"/>
              <a:t>արդյոք</a:t>
            </a:r>
            <a:r>
              <a:rPr lang="en-GB" sz="800" dirty="0"/>
              <a:t> </a:t>
            </a:r>
            <a:r>
              <a:rPr lang="en-GB" sz="800" dirty="0" err="1"/>
              <a:t>էներգիայի</a:t>
            </a:r>
            <a:r>
              <a:rPr lang="en-GB" sz="800" dirty="0"/>
              <a:t> </a:t>
            </a:r>
            <a:r>
              <a:rPr lang="en-GB" sz="800" dirty="0" err="1"/>
              <a:t>պահպանության</a:t>
            </a:r>
            <a:r>
              <a:rPr lang="en-GB" sz="800" dirty="0"/>
              <a:t> </a:t>
            </a:r>
            <a:r>
              <a:rPr lang="en-GB" sz="800" dirty="0" err="1"/>
              <a:t>կամ</a:t>
            </a:r>
            <a:r>
              <a:rPr lang="en-GB" sz="800" dirty="0"/>
              <a:t> </a:t>
            </a:r>
            <a:r>
              <a:rPr lang="en-GB" sz="800" dirty="0" err="1"/>
              <a:t>մոմենտի</a:t>
            </a:r>
            <a:r>
              <a:rPr lang="en-GB" sz="800" dirty="0"/>
              <a:t> </a:t>
            </a:r>
            <a:r>
              <a:rPr lang="en-GB" sz="800" dirty="0" err="1"/>
              <a:t>պահպանության</a:t>
            </a:r>
            <a:r>
              <a:rPr lang="en-GB" sz="800" dirty="0"/>
              <a:t> </a:t>
            </a:r>
            <a:r>
              <a:rPr lang="en-GB" sz="800" dirty="0" err="1"/>
              <a:t>օրեքի</a:t>
            </a:r>
            <a:r>
              <a:rPr lang="en-GB" sz="800" dirty="0"/>
              <a:t> </a:t>
            </a:r>
            <a:r>
              <a:rPr lang="en-GB" sz="800" dirty="0" err="1"/>
              <a:t>կիրառությո</a:t>
            </a:r>
            <a:r>
              <a:rPr lang="hy-AM" sz="800" dirty="0"/>
              <a:t>ւ</a:t>
            </a:r>
            <a:r>
              <a:rPr lang="en-GB" sz="800" dirty="0" err="1"/>
              <a:t>նն</a:t>
            </a:r>
            <a:r>
              <a:rPr lang="en-GB" sz="800" dirty="0"/>
              <a:t> </a:t>
            </a:r>
            <a:r>
              <a:rPr lang="en-GB" sz="800" dirty="0" err="1"/>
              <a:t>ավելի</a:t>
            </a:r>
            <a:r>
              <a:rPr lang="en-GB" sz="800" dirty="0"/>
              <a:t> </a:t>
            </a:r>
            <a:r>
              <a:rPr lang="en-GB" sz="800" dirty="0" err="1"/>
              <a:t>նպատակահարմար</a:t>
            </a:r>
            <a:r>
              <a:rPr lang="en-GB" sz="800" dirty="0"/>
              <a:t> </a:t>
            </a:r>
            <a:r>
              <a:rPr lang="en-GB" sz="800" dirty="0" err="1"/>
              <a:t>կլ</a:t>
            </a:r>
            <a:r>
              <a:rPr lang="hy-AM" sz="800" dirty="0"/>
              <a:t>ի</a:t>
            </a:r>
            <a:r>
              <a:rPr lang="en-GB" sz="800" dirty="0"/>
              <a:t>ն</a:t>
            </a:r>
            <a:r>
              <a:rPr lang="hy-AM" sz="800" dirty="0"/>
              <a:t>ի</a:t>
            </a:r>
            <a:r>
              <a:rPr lang="en-GB" sz="800" dirty="0"/>
              <a:t> </a:t>
            </a:r>
            <a:r>
              <a:rPr lang="hy-AM" sz="800" dirty="0"/>
              <a:t>դ</a:t>
            </a:r>
            <a:r>
              <a:rPr lang="en-GB" sz="800" dirty="0"/>
              <a:t>ի</a:t>
            </a:r>
            <a:r>
              <a:rPr lang="hy-AM" sz="800" dirty="0"/>
              <a:t>ն</a:t>
            </a:r>
            <a:r>
              <a:rPr lang="en-GB" sz="800" dirty="0"/>
              <a:t>ա</a:t>
            </a:r>
            <a:r>
              <a:rPr lang="hy-AM" sz="800" dirty="0"/>
              <a:t>մ</a:t>
            </a:r>
            <a:r>
              <a:rPr lang="en-GB" sz="800" dirty="0"/>
              <a:t>ի</a:t>
            </a:r>
            <a:r>
              <a:rPr lang="hy-AM" sz="800" dirty="0"/>
              <a:t>կ</a:t>
            </a:r>
            <a:r>
              <a:rPr lang="en-GB" sz="800" dirty="0"/>
              <a:t>ա</a:t>
            </a:r>
            <a:r>
              <a:rPr lang="hy-AM" sz="800" dirty="0"/>
              <a:t>յ</a:t>
            </a:r>
            <a:r>
              <a:rPr lang="en-GB" sz="800" dirty="0"/>
              <a:t>ի </a:t>
            </a:r>
            <a:r>
              <a:rPr lang="hy-AM" sz="800" dirty="0"/>
              <a:t>խ</a:t>
            </a:r>
            <a:r>
              <a:rPr lang="en-GB" sz="800" dirty="0"/>
              <a:t>ն</a:t>
            </a:r>
            <a:r>
              <a:rPr lang="hy-AM" sz="800" dirty="0"/>
              <a:t>դ</a:t>
            </a:r>
            <a:r>
              <a:rPr lang="en-GB" sz="800" dirty="0"/>
              <a:t>ի</a:t>
            </a:r>
            <a:r>
              <a:rPr lang="hy-AM" sz="800" dirty="0"/>
              <a:t>ր</a:t>
            </a:r>
            <a:r>
              <a:rPr lang="en-GB" sz="800" dirty="0"/>
              <a:t>ն</a:t>
            </a:r>
            <a:r>
              <a:rPr lang="hy-AM" sz="800" dirty="0"/>
              <a:t>ե</a:t>
            </a:r>
            <a:r>
              <a:rPr lang="en-GB" sz="800" dirty="0"/>
              <a:t>ր</a:t>
            </a:r>
            <a:r>
              <a:rPr lang="hy-AM" sz="800" dirty="0"/>
              <a:t>ի</a:t>
            </a:r>
            <a:r>
              <a:rPr lang="en-GB" sz="800" dirty="0"/>
              <a:t> </a:t>
            </a:r>
            <a:r>
              <a:rPr lang="hy-AM" sz="800" dirty="0"/>
              <a:t>լ</a:t>
            </a:r>
            <a:r>
              <a:rPr lang="en-GB" sz="800" dirty="0"/>
              <a:t>ո</a:t>
            </a:r>
            <a:r>
              <a:rPr lang="hy-AM" sz="800" dirty="0"/>
              <a:t>ւ</a:t>
            </a:r>
            <a:r>
              <a:rPr lang="en-GB" sz="800" dirty="0"/>
              <a:t>ծ</a:t>
            </a:r>
            <a:r>
              <a:rPr lang="hy-AM" sz="800" dirty="0"/>
              <a:t>մ</a:t>
            </a:r>
            <a:r>
              <a:rPr lang="en-GB" sz="800" dirty="0"/>
              <a:t>ա</a:t>
            </a:r>
            <a:r>
              <a:rPr lang="hy-AM" sz="800" dirty="0"/>
              <a:t>ն</a:t>
            </a:r>
            <a:r>
              <a:rPr lang="en-GB" sz="800" dirty="0"/>
              <a:t> </a:t>
            </a:r>
            <a:r>
              <a:rPr lang="hy-AM" sz="800" dirty="0"/>
              <a:t>հ</a:t>
            </a:r>
            <a:r>
              <a:rPr lang="en-GB" sz="800" dirty="0"/>
              <a:t>ա</a:t>
            </a:r>
            <a:r>
              <a:rPr lang="hy-AM" sz="800" dirty="0"/>
              <a:t>մ</a:t>
            </a:r>
            <a:r>
              <a:rPr lang="en-GB" sz="800" dirty="0"/>
              <a:t>ա</a:t>
            </a:r>
            <a:r>
              <a:rPr lang="hy-AM" sz="800" dirty="0"/>
              <a:t>ր</a:t>
            </a:r>
            <a:endParaRPr lang="en-GB" sz="8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B21603D-F611-4AEE-B90B-9B46462591E1}"/>
              </a:ext>
            </a:extLst>
          </p:cNvPr>
          <p:cNvSpPr txBox="1"/>
          <p:nvPr/>
        </p:nvSpPr>
        <p:spPr>
          <a:xfrm>
            <a:off x="5395347" y="3171555"/>
            <a:ext cx="220097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800" dirty="0" err="1"/>
              <a:t>Այս</a:t>
            </a:r>
            <a:r>
              <a:rPr lang="en-GB" sz="800" dirty="0"/>
              <a:t> </a:t>
            </a:r>
            <a:r>
              <a:rPr lang="en-GB" sz="800" dirty="0" err="1"/>
              <a:t>դասի</a:t>
            </a:r>
            <a:r>
              <a:rPr lang="en-GB" sz="800" dirty="0"/>
              <a:t> </a:t>
            </a:r>
            <a:r>
              <a:rPr lang="en-GB" sz="800" dirty="0" err="1"/>
              <a:t>ավարտին</a:t>
            </a:r>
            <a:r>
              <a:rPr lang="en-GB" sz="800" dirty="0"/>
              <a:t> </a:t>
            </a:r>
            <a:r>
              <a:rPr lang="en-GB" sz="800" dirty="0" err="1"/>
              <a:t>ուսանողները</a:t>
            </a:r>
            <a:r>
              <a:rPr lang="en-GB" sz="800" dirty="0"/>
              <a:t> </a:t>
            </a:r>
            <a:r>
              <a:rPr lang="en-GB" sz="800" dirty="0" err="1"/>
              <a:t>կկարողանան</a:t>
            </a:r>
            <a:r>
              <a:rPr lang="en-GB" sz="800" dirty="0"/>
              <a:t> տ</a:t>
            </a:r>
            <a:r>
              <a:rPr lang="hy-AM" sz="800" dirty="0"/>
              <a:t>ա</a:t>
            </a:r>
            <a:r>
              <a:rPr lang="en-GB" sz="800" dirty="0"/>
              <a:t>ր</a:t>
            </a:r>
            <a:r>
              <a:rPr lang="hy-AM" sz="800" dirty="0"/>
              <a:t>բ</a:t>
            </a:r>
            <a:r>
              <a:rPr lang="en-GB" sz="800" dirty="0"/>
              <a:t>ե</a:t>
            </a:r>
            <a:r>
              <a:rPr lang="hy-AM" sz="800" dirty="0"/>
              <a:t>ր</a:t>
            </a:r>
            <a:r>
              <a:rPr lang="en-GB" sz="800" dirty="0"/>
              <a:t>ա</a:t>
            </a:r>
            <a:r>
              <a:rPr lang="hy-AM" sz="800" dirty="0"/>
              <a:t>կ</a:t>
            </a:r>
            <a:r>
              <a:rPr lang="en-GB" sz="800" dirty="0"/>
              <a:t>ե</a:t>
            </a:r>
            <a:r>
              <a:rPr lang="hy-AM" sz="800" dirty="0"/>
              <a:t>լ</a:t>
            </a:r>
            <a:r>
              <a:rPr lang="en-GB" sz="800" dirty="0"/>
              <a:t> </a:t>
            </a:r>
            <a:r>
              <a:rPr lang="hy-AM" sz="800" dirty="0"/>
              <a:t>պ</a:t>
            </a:r>
            <a:r>
              <a:rPr lang="en-GB" sz="800" dirty="0"/>
              <a:t>ո</a:t>
            </a:r>
            <a:r>
              <a:rPr lang="hy-AM" sz="800" dirty="0"/>
              <a:t>տ</a:t>
            </a:r>
            <a:r>
              <a:rPr lang="en-GB" sz="800" dirty="0"/>
              <a:t>ե</a:t>
            </a:r>
            <a:r>
              <a:rPr lang="hy-AM" sz="800" dirty="0"/>
              <a:t>ն</a:t>
            </a:r>
            <a:r>
              <a:rPr lang="en-GB" sz="800" dirty="0"/>
              <a:t>ց</a:t>
            </a:r>
            <a:r>
              <a:rPr lang="hy-AM" sz="800" dirty="0"/>
              <a:t>ի</a:t>
            </a:r>
            <a:r>
              <a:rPr lang="en-GB" sz="800" dirty="0"/>
              <a:t>ա</a:t>
            </a:r>
            <a:r>
              <a:rPr lang="hy-AM" sz="800" dirty="0"/>
              <a:t>լ</a:t>
            </a:r>
            <a:r>
              <a:rPr lang="en-GB" sz="800" dirty="0"/>
              <a:t> </a:t>
            </a:r>
            <a:r>
              <a:rPr lang="hy-AM" sz="800" dirty="0"/>
              <a:t>և</a:t>
            </a:r>
            <a:r>
              <a:rPr lang="en-GB" sz="800" dirty="0"/>
              <a:t> </a:t>
            </a:r>
            <a:r>
              <a:rPr lang="hy-AM" sz="800" dirty="0"/>
              <a:t>կ</a:t>
            </a:r>
            <a:r>
              <a:rPr lang="en-GB" sz="800" dirty="0"/>
              <a:t>ի</a:t>
            </a:r>
            <a:r>
              <a:rPr lang="hy-AM" sz="800" dirty="0"/>
              <a:t>ն</a:t>
            </a:r>
            <a:r>
              <a:rPr lang="en-GB" sz="800" dirty="0"/>
              <a:t>ե</a:t>
            </a:r>
            <a:r>
              <a:rPr lang="hy-AM" sz="800" dirty="0"/>
              <a:t>տ</a:t>
            </a:r>
            <a:r>
              <a:rPr lang="en-GB" sz="800" dirty="0"/>
              <a:t>ի</a:t>
            </a:r>
            <a:r>
              <a:rPr lang="hy-AM" sz="800" dirty="0"/>
              <a:t>կ</a:t>
            </a:r>
            <a:r>
              <a:rPr lang="en-GB" sz="800" dirty="0"/>
              <a:t> </a:t>
            </a:r>
            <a:r>
              <a:rPr lang="hy-AM" sz="800" dirty="0"/>
              <a:t>է</a:t>
            </a:r>
            <a:r>
              <a:rPr lang="en-GB" sz="800" dirty="0"/>
              <a:t>ն</a:t>
            </a:r>
            <a:r>
              <a:rPr lang="hy-AM" sz="800" dirty="0"/>
              <a:t>ե</a:t>
            </a:r>
            <a:r>
              <a:rPr lang="en-GB" sz="800" dirty="0"/>
              <a:t>ր</a:t>
            </a:r>
            <a:r>
              <a:rPr lang="hy-AM" sz="800" dirty="0"/>
              <a:t>գ</a:t>
            </a:r>
            <a:r>
              <a:rPr lang="en-GB" sz="800" dirty="0"/>
              <a:t>ի</a:t>
            </a:r>
            <a:r>
              <a:rPr lang="hy-AM" sz="800" dirty="0"/>
              <a:t>ա</a:t>
            </a:r>
            <a:r>
              <a:rPr lang="en-GB" sz="800" dirty="0"/>
              <a:t>ն</a:t>
            </a:r>
            <a:r>
              <a:rPr lang="hy-AM" sz="800" dirty="0"/>
              <a:t>ե</a:t>
            </a:r>
            <a:r>
              <a:rPr lang="en-GB" sz="800" dirty="0"/>
              <a:t>ր</a:t>
            </a:r>
            <a:r>
              <a:rPr lang="hy-AM" sz="800" dirty="0"/>
              <a:t>ը</a:t>
            </a:r>
            <a:endParaRPr lang="en-GB" sz="8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68FAEC4-C6C8-45A0-94F2-718640674325}"/>
              </a:ext>
            </a:extLst>
          </p:cNvPr>
          <p:cNvSpPr txBox="1"/>
          <p:nvPr/>
        </p:nvSpPr>
        <p:spPr>
          <a:xfrm>
            <a:off x="5395347" y="3823704"/>
            <a:ext cx="220097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800" dirty="0" err="1"/>
              <a:t>Այս</a:t>
            </a:r>
            <a:r>
              <a:rPr lang="en-GB" sz="800" dirty="0"/>
              <a:t> </a:t>
            </a:r>
            <a:r>
              <a:rPr lang="en-GB" sz="800" dirty="0" err="1"/>
              <a:t>դասի</a:t>
            </a:r>
            <a:r>
              <a:rPr lang="en-GB" sz="800" dirty="0"/>
              <a:t> </a:t>
            </a:r>
            <a:r>
              <a:rPr lang="en-GB" sz="800" dirty="0" err="1"/>
              <a:t>ավարտին</a:t>
            </a:r>
            <a:r>
              <a:rPr lang="en-GB" sz="800" dirty="0"/>
              <a:t> </a:t>
            </a:r>
            <a:r>
              <a:rPr lang="en-GB" sz="800" dirty="0" err="1"/>
              <a:t>ուսանողները</a:t>
            </a:r>
            <a:r>
              <a:rPr lang="en-GB" sz="800" dirty="0"/>
              <a:t> </a:t>
            </a:r>
            <a:r>
              <a:rPr lang="en-GB" sz="800" dirty="0" err="1"/>
              <a:t>կկարողանան</a:t>
            </a:r>
            <a:r>
              <a:rPr lang="en-GB" sz="800" dirty="0"/>
              <a:t> հ</a:t>
            </a:r>
            <a:r>
              <a:rPr lang="hy-AM" sz="800" dirty="0"/>
              <a:t>ա</a:t>
            </a:r>
            <a:r>
              <a:rPr lang="en-GB" sz="800" dirty="0"/>
              <a:t>շ</a:t>
            </a:r>
            <a:r>
              <a:rPr lang="hy-AM" sz="800" dirty="0"/>
              <a:t>վ</a:t>
            </a:r>
            <a:r>
              <a:rPr lang="en-GB" sz="800" dirty="0"/>
              <a:t>ա</a:t>
            </a:r>
            <a:r>
              <a:rPr lang="hy-AM" sz="800" dirty="0"/>
              <a:t>ր</a:t>
            </a:r>
            <a:r>
              <a:rPr lang="en-GB" sz="800" dirty="0"/>
              <a:t>կ</a:t>
            </a:r>
            <a:r>
              <a:rPr lang="hy-AM" sz="800" dirty="0"/>
              <a:t>ել</a:t>
            </a:r>
            <a:r>
              <a:rPr lang="en-GB" sz="800" dirty="0"/>
              <a:t> </a:t>
            </a:r>
            <a:r>
              <a:rPr lang="hy-AM" sz="800" dirty="0"/>
              <a:t>ն</a:t>
            </a:r>
            <a:r>
              <a:rPr lang="en-GB" sz="800" dirty="0" err="1"/>
              <a:t>ռնակի</a:t>
            </a:r>
            <a:r>
              <a:rPr lang="en-GB" sz="800" dirty="0"/>
              <a:t> </a:t>
            </a:r>
            <a:r>
              <a:rPr lang="en-GB" sz="800" dirty="0" err="1"/>
              <a:t>կինետիկ</a:t>
            </a:r>
            <a:r>
              <a:rPr lang="en-GB" sz="800" dirty="0"/>
              <a:t> </a:t>
            </a:r>
            <a:r>
              <a:rPr lang="en-GB" sz="800" dirty="0" err="1"/>
              <a:t>էներգիան</a:t>
            </a:r>
            <a:endParaRPr lang="en-GB" sz="8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3A110EA-A3CC-4D9A-97E6-BB9E89863DD8}"/>
              </a:ext>
            </a:extLst>
          </p:cNvPr>
          <p:cNvSpPr txBox="1"/>
          <p:nvPr/>
        </p:nvSpPr>
        <p:spPr>
          <a:xfrm>
            <a:off x="5414150" y="4431539"/>
            <a:ext cx="2200977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800" dirty="0" err="1"/>
              <a:t>Այս</a:t>
            </a:r>
            <a:r>
              <a:rPr lang="en-GB" sz="800" dirty="0"/>
              <a:t> </a:t>
            </a:r>
            <a:r>
              <a:rPr lang="en-GB" sz="800" dirty="0" err="1"/>
              <a:t>դասի</a:t>
            </a:r>
            <a:r>
              <a:rPr lang="en-GB" sz="800" dirty="0"/>
              <a:t> </a:t>
            </a:r>
            <a:r>
              <a:rPr lang="en-GB" sz="800" dirty="0" err="1"/>
              <a:t>ավարտին</a:t>
            </a:r>
            <a:r>
              <a:rPr lang="en-GB" sz="800" dirty="0"/>
              <a:t> </a:t>
            </a:r>
            <a:r>
              <a:rPr lang="en-GB" sz="800" dirty="0" err="1"/>
              <a:t>ուսանողները</a:t>
            </a:r>
            <a:r>
              <a:rPr lang="en-GB" sz="800" dirty="0"/>
              <a:t> </a:t>
            </a:r>
            <a:r>
              <a:rPr lang="en-GB" sz="800" dirty="0" err="1"/>
              <a:t>կկարողանան</a:t>
            </a:r>
            <a:r>
              <a:rPr lang="en-GB" sz="800" dirty="0"/>
              <a:t> </a:t>
            </a:r>
            <a:r>
              <a:rPr lang="hy-AM" sz="800" dirty="0"/>
              <a:t>ի</a:t>
            </a:r>
            <a:r>
              <a:rPr lang="en-GB" sz="800" dirty="0"/>
              <a:t>ր</a:t>
            </a:r>
            <a:r>
              <a:rPr lang="hy-AM" sz="800" dirty="0"/>
              <a:t>ե</a:t>
            </a:r>
            <a:r>
              <a:rPr lang="en-GB" sz="800" dirty="0"/>
              <a:t>ն</a:t>
            </a:r>
            <a:r>
              <a:rPr lang="hy-AM" sz="800" dirty="0"/>
              <a:t>ց</a:t>
            </a:r>
            <a:r>
              <a:rPr lang="en-GB" sz="800" dirty="0"/>
              <a:t> </a:t>
            </a:r>
            <a:r>
              <a:rPr lang="hy-AM" sz="800" dirty="0"/>
              <a:t>բ</a:t>
            </a:r>
            <a:r>
              <a:rPr lang="en-GB" sz="800" dirty="0"/>
              <a:t>ա</a:t>
            </a:r>
            <a:r>
              <a:rPr lang="hy-AM" sz="800" dirty="0"/>
              <a:t>ռ</a:t>
            </a:r>
            <a:r>
              <a:rPr lang="en-GB" sz="800" dirty="0" err="1"/>
              <a:t>երով</a:t>
            </a:r>
            <a:r>
              <a:rPr lang="en-GB" sz="800" dirty="0"/>
              <a:t> </a:t>
            </a:r>
            <a:r>
              <a:rPr lang="en-GB" sz="800" dirty="0" err="1"/>
              <a:t>սահմանել</a:t>
            </a:r>
            <a:r>
              <a:rPr lang="en-GB" sz="800" dirty="0"/>
              <a:t> </a:t>
            </a:r>
            <a:r>
              <a:rPr lang="hy-AM" sz="800" dirty="0"/>
              <a:t>Ն</a:t>
            </a:r>
            <a:r>
              <a:rPr lang="en-GB" sz="800" dirty="0"/>
              <a:t>յ</a:t>
            </a:r>
            <a:r>
              <a:rPr lang="hy-AM" sz="800" dirty="0"/>
              <a:t>ո</a:t>
            </a:r>
            <a:r>
              <a:rPr lang="en-GB" sz="800" dirty="0"/>
              <a:t>ւ</a:t>
            </a:r>
            <a:r>
              <a:rPr lang="hy-AM" sz="800" dirty="0"/>
              <a:t>տ</a:t>
            </a:r>
            <a:r>
              <a:rPr lang="en-GB" sz="800" dirty="0"/>
              <a:t>ո</a:t>
            </a:r>
            <a:r>
              <a:rPr lang="hy-AM" sz="800" dirty="0"/>
              <a:t>ն</a:t>
            </a:r>
            <a:r>
              <a:rPr lang="en-GB" sz="800" dirty="0"/>
              <a:t>ի </a:t>
            </a:r>
            <a:r>
              <a:rPr lang="hy-AM" sz="800" dirty="0"/>
              <a:t>ե</a:t>
            </a:r>
            <a:r>
              <a:rPr lang="en-GB" sz="800" dirty="0"/>
              <a:t>ր</a:t>
            </a:r>
            <a:r>
              <a:rPr lang="hy-AM" sz="800" dirty="0"/>
              <a:t>ե</a:t>
            </a:r>
            <a:r>
              <a:rPr lang="en-GB" sz="800" dirty="0"/>
              <a:t>ք </a:t>
            </a:r>
            <a:r>
              <a:rPr lang="hy-AM" sz="800" dirty="0"/>
              <a:t>օ</a:t>
            </a:r>
            <a:r>
              <a:rPr lang="en-GB" sz="800" dirty="0"/>
              <a:t>ր</a:t>
            </a:r>
            <a:r>
              <a:rPr lang="hy-AM" sz="800" dirty="0"/>
              <a:t>ե</a:t>
            </a:r>
            <a:r>
              <a:rPr lang="en-GB" sz="800" dirty="0"/>
              <a:t>ն</a:t>
            </a:r>
            <a:r>
              <a:rPr lang="hy-AM" sz="800" dirty="0"/>
              <a:t>ք</a:t>
            </a:r>
            <a:r>
              <a:rPr lang="en-GB" sz="800" dirty="0"/>
              <a:t>ը </a:t>
            </a:r>
            <a:r>
              <a:rPr lang="en-GB" sz="800" dirty="0" err="1"/>
              <a:t>շարժման</a:t>
            </a:r>
            <a:r>
              <a:rPr lang="en-GB" sz="800" dirty="0"/>
              <a:t> </a:t>
            </a:r>
            <a:r>
              <a:rPr lang="en-GB" sz="800" dirty="0" err="1"/>
              <a:t>վերաբերյալ</a:t>
            </a:r>
            <a:r>
              <a:rPr lang="en-GB" sz="800" dirty="0"/>
              <a:t>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38EF277-6B98-45DF-A578-DC56A38BB05F}"/>
              </a:ext>
            </a:extLst>
          </p:cNvPr>
          <p:cNvSpPr txBox="1"/>
          <p:nvPr/>
        </p:nvSpPr>
        <p:spPr>
          <a:xfrm>
            <a:off x="5387058" y="5077870"/>
            <a:ext cx="2200977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800" dirty="0" err="1"/>
              <a:t>Այս</a:t>
            </a:r>
            <a:r>
              <a:rPr lang="en-GB" sz="800" dirty="0"/>
              <a:t> </a:t>
            </a:r>
            <a:r>
              <a:rPr lang="en-GB" sz="800" dirty="0" err="1"/>
              <a:t>դասի</a:t>
            </a:r>
            <a:r>
              <a:rPr lang="en-GB" sz="800" dirty="0"/>
              <a:t> </a:t>
            </a:r>
            <a:r>
              <a:rPr lang="en-GB" sz="800" dirty="0" err="1"/>
              <a:t>ավարտին</a:t>
            </a:r>
            <a:r>
              <a:rPr lang="en-GB" sz="800" dirty="0"/>
              <a:t> </a:t>
            </a:r>
            <a:r>
              <a:rPr lang="en-GB" sz="800" dirty="0" err="1"/>
              <a:t>ուսանողները</a:t>
            </a:r>
            <a:r>
              <a:rPr lang="en-GB" sz="800" dirty="0"/>
              <a:t> </a:t>
            </a:r>
            <a:r>
              <a:rPr lang="en-GB" sz="800" dirty="0" err="1"/>
              <a:t>կկարողանան</a:t>
            </a:r>
            <a:r>
              <a:rPr lang="en-GB" sz="800" dirty="0"/>
              <a:t> ա</a:t>
            </a:r>
            <a:r>
              <a:rPr lang="hy-AM" sz="800" dirty="0"/>
              <a:t>ն</a:t>
            </a:r>
            <a:r>
              <a:rPr lang="en-GB" sz="800" dirty="0"/>
              <a:t>գ</a:t>
            </a:r>
            <a:r>
              <a:rPr lang="hy-AM" sz="800" dirty="0"/>
              <a:t>ի</a:t>
            </a:r>
            <a:r>
              <a:rPr lang="en-GB" sz="800" dirty="0"/>
              <a:t>ր </a:t>
            </a:r>
            <a:r>
              <a:rPr lang="hy-AM" sz="800" dirty="0"/>
              <a:t>ա</a:t>
            </a:r>
            <a:r>
              <a:rPr lang="en-GB" sz="800" dirty="0"/>
              <a:t>ս</a:t>
            </a:r>
            <a:r>
              <a:rPr lang="hy-AM" sz="800" dirty="0"/>
              <a:t>ե</a:t>
            </a:r>
            <a:r>
              <a:rPr lang="en-GB" sz="800" dirty="0"/>
              <a:t>լ </a:t>
            </a:r>
            <a:r>
              <a:rPr lang="hy-AM" sz="800" dirty="0"/>
              <a:t>Ն</a:t>
            </a:r>
            <a:r>
              <a:rPr lang="en-GB" sz="800" dirty="0"/>
              <a:t>յ</a:t>
            </a:r>
            <a:r>
              <a:rPr lang="hy-AM" sz="800" dirty="0"/>
              <a:t>ո</a:t>
            </a:r>
            <a:r>
              <a:rPr lang="en-GB" sz="800" dirty="0"/>
              <a:t>ւ</a:t>
            </a:r>
            <a:r>
              <a:rPr lang="hy-AM" sz="800" dirty="0"/>
              <a:t>տ</a:t>
            </a:r>
            <a:r>
              <a:rPr lang="en-GB" sz="800" dirty="0"/>
              <a:t>ո</a:t>
            </a:r>
            <a:r>
              <a:rPr lang="hy-AM" sz="800" dirty="0"/>
              <a:t>ն</a:t>
            </a:r>
            <a:r>
              <a:rPr lang="en-GB" sz="800" dirty="0"/>
              <a:t>ի </a:t>
            </a:r>
            <a:r>
              <a:rPr lang="hy-AM" sz="800" dirty="0"/>
              <a:t>ե</a:t>
            </a:r>
            <a:r>
              <a:rPr lang="en-GB" sz="800" dirty="0"/>
              <a:t>ր</a:t>
            </a:r>
            <a:r>
              <a:rPr lang="hy-AM" sz="800" dirty="0"/>
              <a:t>ե</a:t>
            </a:r>
            <a:r>
              <a:rPr lang="en-GB" sz="800" dirty="0"/>
              <a:t>ք </a:t>
            </a:r>
            <a:r>
              <a:rPr lang="hy-AM" sz="800" dirty="0"/>
              <a:t>օ</a:t>
            </a:r>
            <a:r>
              <a:rPr lang="en-GB" sz="800" dirty="0"/>
              <a:t>ր</a:t>
            </a:r>
            <a:r>
              <a:rPr lang="hy-AM" sz="800" dirty="0"/>
              <a:t>ե</a:t>
            </a:r>
            <a:r>
              <a:rPr lang="en-GB" sz="800" dirty="0"/>
              <a:t>ն</a:t>
            </a:r>
            <a:r>
              <a:rPr lang="hy-AM" sz="800" dirty="0"/>
              <a:t>ք</a:t>
            </a:r>
            <a:r>
              <a:rPr lang="en-GB" sz="800" dirty="0"/>
              <a:t>ն</a:t>
            </a:r>
            <a:r>
              <a:rPr lang="hy-AM" sz="800" dirty="0"/>
              <a:t>ե</a:t>
            </a:r>
            <a:r>
              <a:rPr lang="en-GB" sz="800" dirty="0"/>
              <a:t>ր</a:t>
            </a:r>
            <a:r>
              <a:rPr lang="hy-AM" sz="800" dirty="0"/>
              <a:t>ը</a:t>
            </a:r>
            <a:endParaRPr lang="en-GB" sz="8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C99B79C-82B1-457D-893E-ED87CCBF440A}"/>
              </a:ext>
            </a:extLst>
          </p:cNvPr>
          <p:cNvSpPr txBox="1"/>
          <p:nvPr/>
        </p:nvSpPr>
        <p:spPr>
          <a:xfrm>
            <a:off x="1558517" y="5618185"/>
            <a:ext cx="2471223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800" dirty="0"/>
              <a:t>Ո</a:t>
            </a:r>
            <a:r>
              <a:rPr lang="hy-AM" sz="800" dirty="0"/>
              <a:t>ւ</a:t>
            </a:r>
            <a:r>
              <a:rPr lang="en-GB" sz="800" dirty="0"/>
              <a:t>ս</a:t>
            </a:r>
            <a:r>
              <a:rPr lang="hy-AM" sz="800" dirty="0"/>
              <a:t>ո</a:t>
            </a:r>
            <a:r>
              <a:rPr lang="en-GB" sz="800" dirty="0"/>
              <a:t>ւ</a:t>
            </a:r>
            <a:r>
              <a:rPr lang="hy-AM" sz="800" dirty="0"/>
              <a:t>ց</a:t>
            </a:r>
            <a:r>
              <a:rPr lang="en-GB" sz="800" dirty="0"/>
              <a:t>մ</a:t>
            </a:r>
            <a:r>
              <a:rPr lang="hy-AM" sz="800" dirty="0"/>
              <a:t>ա</a:t>
            </a:r>
            <a:r>
              <a:rPr lang="en-GB" sz="800" dirty="0"/>
              <a:t>ն </a:t>
            </a:r>
            <a:r>
              <a:rPr lang="hy-AM" sz="800" dirty="0"/>
              <a:t>ն</a:t>
            </a:r>
            <a:r>
              <a:rPr lang="en-GB" sz="800" dirty="0"/>
              <a:t>պ</a:t>
            </a:r>
            <a:r>
              <a:rPr lang="hy-AM" sz="800" dirty="0"/>
              <a:t>ա</a:t>
            </a:r>
            <a:r>
              <a:rPr lang="en-GB" sz="800" dirty="0"/>
              <a:t>տ</a:t>
            </a:r>
            <a:r>
              <a:rPr lang="hy-AM" sz="800" dirty="0"/>
              <a:t>ա</a:t>
            </a:r>
            <a:r>
              <a:rPr lang="en-GB" sz="800" dirty="0"/>
              <a:t>կ</a:t>
            </a:r>
            <a:r>
              <a:rPr lang="hy-AM" sz="800" dirty="0"/>
              <a:t>ն</a:t>
            </a:r>
            <a:r>
              <a:rPr lang="en-GB" sz="800" dirty="0"/>
              <a:t>ե</a:t>
            </a:r>
            <a:r>
              <a:rPr lang="hy-AM" sz="800" dirty="0"/>
              <a:t>ր</a:t>
            </a:r>
            <a:r>
              <a:rPr lang="en-GB" sz="800" dirty="0"/>
              <a:t>ի </a:t>
            </a:r>
            <a:r>
              <a:rPr lang="en-GB" sz="800" dirty="0" err="1"/>
              <a:t>օրինակները</a:t>
            </a:r>
            <a:r>
              <a:rPr lang="en-GB" sz="800" dirty="0"/>
              <a:t> </a:t>
            </a:r>
            <a:r>
              <a:rPr lang="en-GB" sz="800" dirty="0" err="1"/>
              <a:t>վերց</a:t>
            </a:r>
            <a:r>
              <a:rPr lang="hy-AM" sz="800" dirty="0"/>
              <a:t>վ</a:t>
            </a:r>
            <a:r>
              <a:rPr lang="en-GB" sz="800" dirty="0"/>
              <a:t>ա</a:t>
            </a:r>
            <a:r>
              <a:rPr lang="hy-AM" sz="800" dirty="0"/>
              <a:t>ծ</a:t>
            </a:r>
            <a:r>
              <a:rPr lang="en-GB" sz="800" dirty="0"/>
              <a:t> </a:t>
            </a:r>
            <a:r>
              <a:rPr lang="hy-AM" sz="800" dirty="0"/>
              <a:t>ե</a:t>
            </a:r>
            <a:r>
              <a:rPr lang="en-GB" sz="800" dirty="0"/>
              <a:t>ն </a:t>
            </a:r>
          </a:p>
        </p:txBody>
      </p:sp>
    </p:spTree>
    <p:extLst>
      <p:ext uri="{BB962C8B-B14F-4D97-AF65-F5344CB8AC3E}">
        <p14:creationId xmlns:p14="http://schemas.microsoft.com/office/powerpoint/2010/main" val="40315915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>
          <a:xfrm>
            <a:off x="89808" y="1261533"/>
            <a:ext cx="8727622" cy="4648200"/>
          </a:xfrm>
        </p:spPr>
        <p:txBody>
          <a:bodyPr>
            <a:normAutofit fontScale="92500"/>
          </a:bodyPr>
          <a:lstStyle/>
          <a:p>
            <a:r>
              <a:rPr lang="hy-AM" dirty="0"/>
              <a:t>Յ</a:t>
            </a:r>
            <a:r>
              <a:rPr lang="en-GB" dirty="0"/>
              <a:t>ո</a:t>
            </a:r>
            <a:r>
              <a:rPr lang="hy-AM" dirty="0"/>
              <a:t>ւ</a:t>
            </a:r>
            <a:r>
              <a:rPr lang="en-GB" dirty="0"/>
              <a:t>ր</a:t>
            </a:r>
            <a:r>
              <a:rPr lang="hy-AM" dirty="0"/>
              <a:t>ա</a:t>
            </a:r>
            <a:r>
              <a:rPr lang="en-GB" dirty="0"/>
              <a:t>ք</a:t>
            </a:r>
            <a:r>
              <a:rPr lang="hy-AM" dirty="0"/>
              <a:t>ա</a:t>
            </a:r>
            <a:r>
              <a:rPr lang="en-GB" dirty="0"/>
              <a:t>ն</a:t>
            </a:r>
            <a:r>
              <a:rPr lang="hy-AM" dirty="0"/>
              <a:t>չ</a:t>
            </a:r>
            <a:r>
              <a:rPr lang="en-GB" dirty="0"/>
              <a:t>յ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ր</a:t>
            </a:r>
            <a:r>
              <a:rPr lang="en-GB" dirty="0"/>
              <a:t> </a:t>
            </a:r>
            <a:r>
              <a:rPr lang="hy-AM" dirty="0"/>
              <a:t>դ</a:t>
            </a:r>
            <a:r>
              <a:rPr lang="en-GB" dirty="0"/>
              <a:t>ա</a:t>
            </a:r>
            <a:r>
              <a:rPr lang="hy-AM" dirty="0"/>
              <a:t>ս</a:t>
            </a:r>
            <a:r>
              <a:rPr lang="en-GB" dirty="0"/>
              <a:t>ա</a:t>
            </a:r>
            <a:r>
              <a:rPr lang="hy-AM" dirty="0"/>
              <a:t>խ</a:t>
            </a:r>
            <a:r>
              <a:rPr lang="en-GB" dirty="0"/>
              <a:t>ո</a:t>
            </a:r>
            <a:r>
              <a:rPr lang="hy-AM" dirty="0"/>
              <a:t>ս</a:t>
            </a:r>
            <a:r>
              <a:rPr lang="en-GB" dirty="0"/>
              <a:t>ո</a:t>
            </a:r>
            <a:r>
              <a:rPr lang="hy-AM" dirty="0"/>
              <a:t>ւ</a:t>
            </a:r>
            <a:r>
              <a:rPr lang="en-GB" dirty="0"/>
              <a:t>թ</a:t>
            </a:r>
            <a:r>
              <a:rPr lang="hy-AM" dirty="0"/>
              <a:t>յ</a:t>
            </a:r>
            <a:r>
              <a:rPr lang="en-GB" dirty="0"/>
              <a:t>ո</a:t>
            </a:r>
            <a:r>
              <a:rPr lang="hy-AM" dirty="0"/>
              <a:t>ւ</a:t>
            </a:r>
            <a:r>
              <a:rPr lang="en-GB" dirty="0"/>
              <a:t>ն </a:t>
            </a:r>
            <a:r>
              <a:rPr lang="hy-AM" dirty="0"/>
              <a:t>պ</a:t>
            </a:r>
            <a:r>
              <a:rPr lang="en-GB" dirty="0"/>
              <a:t>ե</a:t>
            </a:r>
            <a:r>
              <a:rPr lang="hy-AM" dirty="0"/>
              <a:t>տ</a:t>
            </a:r>
            <a:r>
              <a:rPr lang="en-GB" dirty="0"/>
              <a:t>ք </a:t>
            </a:r>
            <a:r>
              <a:rPr lang="hy-AM" dirty="0"/>
              <a:t>է</a:t>
            </a:r>
            <a:r>
              <a:rPr lang="en-GB" dirty="0"/>
              <a:t> </a:t>
            </a:r>
            <a:r>
              <a:rPr lang="hy-AM" dirty="0"/>
              <a:t>կ</a:t>
            </a:r>
            <a:r>
              <a:rPr lang="en-GB" dirty="0"/>
              <a:t>ա</a:t>
            </a:r>
            <a:r>
              <a:rPr lang="hy-AM" dirty="0"/>
              <a:t>զ</a:t>
            </a:r>
            <a:r>
              <a:rPr lang="en-GB" dirty="0"/>
              <a:t>մ</a:t>
            </a:r>
            <a:r>
              <a:rPr lang="hy-AM" dirty="0"/>
              <a:t>վ</a:t>
            </a:r>
            <a:r>
              <a:rPr lang="en-GB" dirty="0"/>
              <a:t>ի </a:t>
            </a:r>
            <a:r>
              <a:rPr lang="hy-AM" dirty="0"/>
              <a:t>մ</a:t>
            </a:r>
            <a:r>
              <a:rPr lang="en-GB" dirty="0"/>
              <a:t>ա</a:t>
            </a:r>
            <a:r>
              <a:rPr lang="hy-AM" dirty="0"/>
              <a:t>կ</a:t>
            </a:r>
            <a:r>
              <a:rPr lang="en-GB" dirty="0"/>
              <a:t>ր</a:t>
            </a:r>
            <a:r>
              <a:rPr lang="hy-AM" dirty="0"/>
              <a:t>ո</a:t>
            </a:r>
            <a:r>
              <a:rPr lang="en-GB" dirty="0"/>
              <a:t> </a:t>
            </a:r>
            <a:r>
              <a:rPr lang="hy-AM" dirty="0"/>
              <a:t>և</a:t>
            </a:r>
            <a:r>
              <a:rPr lang="en-GB" dirty="0"/>
              <a:t> </a:t>
            </a:r>
            <a:r>
              <a:rPr lang="hy-AM" dirty="0"/>
              <a:t>մ</a:t>
            </a:r>
            <a:r>
              <a:rPr lang="en-GB" dirty="0"/>
              <a:t>ի</a:t>
            </a:r>
            <a:r>
              <a:rPr lang="hy-AM" dirty="0"/>
              <a:t>կ</a:t>
            </a:r>
            <a:r>
              <a:rPr lang="en-GB" dirty="0"/>
              <a:t>ր</a:t>
            </a:r>
            <a:r>
              <a:rPr lang="hy-AM" dirty="0"/>
              <a:t>ո</a:t>
            </a:r>
            <a:r>
              <a:rPr lang="en-GB" dirty="0"/>
              <a:t> </a:t>
            </a:r>
            <a:r>
              <a:rPr lang="hy-AM" dirty="0"/>
              <a:t>մ</a:t>
            </a:r>
            <a:r>
              <a:rPr lang="en-GB" dirty="0"/>
              <a:t>ա</a:t>
            </a:r>
            <a:r>
              <a:rPr lang="hy-AM" dirty="0"/>
              <a:t>կ</a:t>
            </a:r>
            <a:r>
              <a:rPr lang="en-GB" dirty="0"/>
              <a:t>ա</a:t>
            </a:r>
            <a:r>
              <a:rPr lang="hy-AM" dirty="0"/>
              <a:t>ր</a:t>
            </a:r>
            <a:r>
              <a:rPr lang="en-GB" dirty="0"/>
              <a:t>դ</a:t>
            </a:r>
            <a:r>
              <a:rPr lang="hy-AM" dirty="0"/>
              <a:t>ա</a:t>
            </a:r>
            <a:r>
              <a:rPr lang="en-GB" dirty="0"/>
              <a:t>կ</a:t>
            </a:r>
            <a:r>
              <a:rPr lang="hy-AM" dirty="0"/>
              <a:t>ն</a:t>
            </a:r>
            <a:r>
              <a:rPr lang="en-GB" dirty="0"/>
              <a:t>ե</a:t>
            </a:r>
            <a:r>
              <a:rPr lang="hy-AM" dirty="0"/>
              <a:t>ր</a:t>
            </a:r>
            <a:r>
              <a:rPr lang="en-GB" dirty="0"/>
              <a:t>ո</a:t>
            </a:r>
            <a:r>
              <a:rPr lang="hy-AM" dirty="0"/>
              <a:t>ւ</a:t>
            </a:r>
            <a:r>
              <a:rPr lang="en-GB" dirty="0"/>
              <a:t>մ </a:t>
            </a:r>
            <a:endParaRPr lang="de-DE" dirty="0"/>
          </a:p>
          <a:p>
            <a:r>
              <a:rPr lang="hy-AM" b="1" i="1" dirty="0"/>
              <a:t>Մ</a:t>
            </a:r>
            <a:r>
              <a:rPr lang="en-GB" b="1" i="1" dirty="0" err="1"/>
              <a:t>ակրո</a:t>
            </a:r>
            <a:r>
              <a:rPr lang="en-GB" b="1" i="1" dirty="0"/>
              <a:t>՝</a:t>
            </a:r>
            <a:r>
              <a:rPr lang="de-DE" dirty="0"/>
              <a:t>  </a:t>
            </a:r>
            <a:r>
              <a:rPr lang="hy-AM" dirty="0"/>
              <a:t>Դ</a:t>
            </a:r>
            <a:r>
              <a:rPr lang="en-GB" dirty="0"/>
              <a:t>ա</a:t>
            </a:r>
            <a:r>
              <a:rPr lang="hy-AM" dirty="0"/>
              <a:t>ս</a:t>
            </a:r>
            <a:r>
              <a:rPr lang="en-GB" dirty="0"/>
              <a:t>ա</a:t>
            </a:r>
            <a:r>
              <a:rPr lang="hy-AM" dirty="0"/>
              <a:t>խ</a:t>
            </a:r>
            <a:r>
              <a:rPr lang="en-GB" dirty="0" err="1"/>
              <a:t>ոսության</a:t>
            </a:r>
            <a:r>
              <a:rPr lang="en-GB" dirty="0"/>
              <a:t> </a:t>
            </a:r>
            <a:r>
              <a:rPr lang="en-GB" dirty="0" err="1"/>
              <a:t>ժամանակ</a:t>
            </a:r>
            <a:r>
              <a:rPr lang="hy-AM" dirty="0"/>
              <a:t>ի</a:t>
            </a:r>
            <a:r>
              <a:rPr lang="en-GB" dirty="0"/>
              <a:t> </a:t>
            </a:r>
            <a:r>
              <a:rPr lang="hy-AM" dirty="0"/>
              <a:t>պ</a:t>
            </a:r>
            <a:r>
              <a:rPr lang="en-GB" dirty="0"/>
              <a:t>լ</a:t>
            </a:r>
            <a:r>
              <a:rPr lang="hy-AM" dirty="0"/>
              <a:t>ա</a:t>
            </a:r>
            <a:r>
              <a:rPr lang="en-GB" dirty="0"/>
              <a:t>ն</a:t>
            </a:r>
            <a:r>
              <a:rPr lang="hy-AM" dirty="0"/>
              <a:t>ա</a:t>
            </a:r>
            <a:r>
              <a:rPr lang="en-GB" dirty="0"/>
              <a:t>վ</a:t>
            </a:r>
            <a:r>
              <a:rPr lang="hy-AM" dirty="0"/>
              <a:t>ո</a:t>
            </a:r>
            <a:r>
              <a:rPr lang="en-GB" dirty="0"/>
              <a:t>ր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մ</a:t>
            </a:r>
            <a:r>
              <a:rPr lang="en-GB" dirty="0"/>
              <a:t>՝ 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ս</a:t>
            </a:r>
            <a:r>
              <a:rPr lang="en-GB" dirty="0"/>
              <a:t>ո</a:t>
            </a:r>
            <a:r>
              <a:rPr lang="hy-AM" dirty="0"/>
              <a:t>ւ</a:t>
            </a:r>
            <a:r>
              <a:rPr lang="en-GB" dirty="0"/>
              <a:t>ց</a:t>
            </a:r>
            <a:r>
              <a:rPr lang="hy-AM" dirty="0"/>
              <a:t>մ</a:t>
            </a:r>
            <a:r>
              <a:rPr lang="en-GB" dirty="0"/>
              <a:t>ա</a:t>
            </a:r>
            <a:r>
              <a:rPr lang="hy-AM" dirty="0"/>
              <a:t>ն</a:t>
            </a:r>
            <a:r>
              <a:rPr lang="en-GB" dirty="0"/>
              <a:t> </a:t>
            </a:r>
            <a:r>
              <a:rPr lang="en-GB" dirty="0" err="1"/>
              <a:t>նպատակնե</a:t>
            </a:r>
            <a:r>
              <a:rPr lang="hy-AM" dirty="0"/>
              <a:t>ր</a:t>
            </a:r>
            <a:r>
              <a:rPr lang="en-GB" dirty="0"/>
              <a:t>ի </a:t>
            </a:r>
            <a:r>
              <a:rPr lang="hy-AM" dirty="0"/>
              <a:t>ի</a:t>
            </a:r>
            <a:r>
              <a:rPr lang="en-GB" dirty="0"/>
              <a:t>ր</a:t>
            </a:r>
            <a:r>
              <a:rPr lang="hy-AM" dirty="0"/>
              <a:t>ա</a:t>
            </a:r>
            <a:r>
              <a:rPr lang="en-GB" dirty="0"/>
              <a:t>կ</a:t>
            </a:r>
            <a:r>
              <a:rPr lang="hy-AM" dirty="0"/>
              <a:t>ա</a:t>
            </a:r>
            <a:r>
              <a:rPr lang="en-GB" dirty="0"/>
              <a:t>ն</a:t>
            </a:r>
            <a:r>
              <a:rPr lang="hy-AM" dirty="0"/>
              <a:t>ա</a:t>
            </a:r>
            <a:r>
              <a:rPr lang="en-GB" dirty="0"/>
              <a:t>ց</a:t>
            </a:r>
            <a:r>
              <a:rPr lang="hy-AM" dirty="0"/>
              <a:t>մ</a:t>
            </a:r>
            <a:r>
              <a:rPr lang="en-GB" dirty="0"/>
              <a:t>ա</a:t>
            </a:r>
            <a:r>
              <a:rPr lang="hy-AM" dirty="0"/>
              <a:t>ն</a:t>
            </a:r>
            <a:r>
              <a:rPr lang="en-GB" dirty="0"/>
              <a:t> </a:t>
            </a:r>
            <a:r>
              <a:rPr lang="hy-AM" dirty="0"/>
              <a:t>հ</a:t>
            </a:r>
            <a:r>
              <a:rPr lang="en-GB" dirty="0"/>
              <a:t>ա</a:t>
            </a:r>
            <a:r>
              <a:rPr lang="hy-AM" dirty="0"/>
              <a:t>մ</a:t>
            </a:r>
            <a:r>
              <a:rPr lang="en-GB" dirty="0"/>
              <a:t>ա</a:t>
            </a:r>
            <a:r>
              <a:rPr lang="hy-AM" dirty="0"/>
              <a:t>ր</a:t>
            </a:r>
            <a:endParaRPr lang="de-DE" dirty="0"/>
          </a:p>
          <a:p>
            <a:pPr lvl="1"/>
            <a:r>
              <a:rPr lang="hy-AM" dirty="0"/>
              <a:t>Կ</a:t>
            </a:r>
            <a:r>
              <a:rPr lang="en-GB" dirty="0"/>
              <a:t>ա</a:t>
            </a:r>
            <a:r>
              <a:rPr lang="hy-AM" dirty="0"/>
              <a:t>զ</a:t>
            </a:r>
            <a:r>
              <a:rPr lang="en-GB" dirty="0"/>
              <a:t>մ</a:t>
            </a:r>
            <a:r>
              <a:rPr lang="hy-AM" dirty="0"/>
              <a:t>վ</a:t>
            </a:r>
            <a:r>
              <a:rPr lang="en-GB" dirty="0" err="1"/>
              <a:t>ած</a:t>
            </a:r>
            <a:r>
              <a:rPr lang="en-GB" dirty="0"/>
              <a:t> </a:t>
            </a:r>
            <a:r>
              <a:rPr lang="hy-AM" dirty="0"/>
              <a:t>մ</a:t>
            </a:r>
            <a:r>
              <a:rPr lang="en-GB" dirty="0"/>
              <a:t>ե</a:t>
            </a:r>
            <a:r>
              <a:rPr lang="hy-AM" dirty="0"/>
              <a:t>կ</a:t>
            </a:r>
            <a:r>
              <a:rPr lang="en-GB" dirty="0"/>
              <a:t> </a:t>
            </a:r>
            <a:r>
              <a:rPr lang="hy-AM" dirty="0"/>
              <a:t>ա</a:t>
            </a:r>
            <a:r>
              <a:rPr lang="en-GB" dirty="0"/>
              <a:t>մ</a:t>
            </a:r>
            <a:r>
              <a:rPr lang="hy-AM" dirty="0"/>
              <a:t>բ</a:t>
            </a:r>
            <a:r>
              <a:rPr lang="en-GB" dirty="0"/>
              <a:t>ո</a:t>
            </a:r>
            <a:r>
              <a:rPr lang="hy-AM" dirty="0"/>
              <a:t>ղ</a:t>
            </a:r>
            <a:r>
              <a:rPr lang="en-GB" dirty="0"/>
              <a:t>ջ </a:t>
            </a:r>
            <a:r>
              <a:rPr lang="hy-AM" dirty="0"/>
              <a:t>կ</a:t>
            </a:r>
            <a:r>
              <a:rPr lang="en-GB" dirty="0"/>
              <a:t>ա</a:t>
            </a:r>
            <a:r>
              <a:rPr lang="hy-AM" dirty="0"/>
              <a:t>մ</a:t>
            </a:r>
            <a:r>
              <a:rPr lang="en-GB" dirty="0"/>
              <a:t> </a:t>
            </a:r>
            <a:r>
              <a:rPr lang="hy-AM" dirty="0"/>
              <a:t>ե</a:t>
            </a:r>
            <a:r>
              <a:rPr lang="en-GB" dirty="0"/>
              <a:t>ր</a:t>
            </a:r>
            <a:r>
              <a:rPr lang="hy-AM" dirty="0"/>
              <a:t>կ</a:t>
            </a:r>
            <a:r>
              <a:rPr lang="en-GB" dirty="0"/>
              <a:t>ո</a:t>
            </a:r>
            <a:r>
              <a:rPr lang="hy-AM" dirty="0"/>
              <a:t>ւ</a:t>
            </a:r>
            <a:r>
              <a:rPr lang="en-GB" dirty="0"/>
              <a:t> կ</a:t>
            </a:r>
            <a:r>
              <a:rPr lang="hy-AM" dirty="0"/>
              <a:t>ե</a:t>
            </a:r>
            <a:r>
              <a:rPr lang="en-GB" dirty="0"/>
              <a:t>ս </a:t>
            </a:r>
            <a:r>
              <a:rPr lang="hy-AM" dirty="0"/>
              <a:t>դ</a:t>
            </a:r>
            <a:r>
              <a:rPr lang="en-GB" dirty="0"/>
              <a:t>ա</a:t>
            </a:r>
            <a:r>
              <a:rPr lang="hy-AM" dirty="0"/>
              <a:t>ս</a:t>
            </a:r>
            <a:r>
              <a:rPr lang="en-GB" dirty="0"/>
              <a:t>ա</a:t>
            </a:r>
            <a:r>
              <a:rPr lang="hy-AM" dirty="0"/>
              <a:t>ժ</a:t>
            </a:r>
            <a:r>
              <a:rPr lang="en-GB" dirty="0"/>
              <a:t>ա</a:t>
            </a:r>
            <a:r>
              <a:rPr lang="hy-AM" dirty="0"/>
              <a:t>մ</a:t>
            </a:r>
            <a:r>
              <a:rPr lang="en-GB" dirty="0"/>
              <a:t>ի</a:t>
            </a:r>
            <a:r>
              <a:rPr lang="hy-AM" dirty="0"/>
              <a:t>ց</a:t>
            </a:r>
            <a:endParaRPr lang="de-DE" dirty="0"/>
          </a:p>
          <a:p>
            <a:pPr lvl="1"/>
            <a:r>
              <a:rPr lang="hy-AM" dirty="0"/>
              <a:t>Տ</a:t>
            </a:r>
            <a:r>
              <a:rPr lang="en-GB" dirty="0"/>
              <a:t>ա</a:t>
            </a:r>
            <a:r>
              <a:rPr lang="hy-AM" dirty="0"/>
              <a:t>ր</a:t>
            </a:r>
            <a:r>
              <a:rPr lang="en-GB" dirty="0" err="1"/>
              <a:t>ածվում</a:t>
            </a:r>
            <a:r>
              <a:rPr lang="en-GB" dirty="0"/>
              <a:t> է </a:t>
            </a:r>
            <a:r>
              <a:rPr lang="en-GB" dirty="0" err="1"/>
              <a:t>ամբողջ</a:t>
            </a:r>
            <a:r>
              <a:rPr lang="en-GB" dirty="0"/>
              <a:t> </a:t>
            </a:r>
            <a:r>
              <a:rPr lang="en-GB" dirty="0" err="1"/>
              <a:t>կիսամ</a:t>
            </a:r>
            <a:r>
              <a:rPr lang="hy-AM" dirty="0"/>
              <a:t>յ</a:t>
            </a:r>
            <a:r>
              <a:rPr lang="en-GB" dirty="0"/>
              <a:t>ա</a:t>
            </a:r>
            <a:r>
              <a:rPr lang="hy-AM" dirty="0"/>
              <a:t>կ</a:t>
            </a:r>
            <a:r>
              <a:rPr lang="en-GB" dirty="0"/>
              <a:t>ի </a:t>
            </a:r>
            <a:r>
              <a:rPr lang="hy-AM" dirty="0"/>
              <a:t>վ</a:t>
            </a:r>
            <a:r>
              <a:rPr lang="en-GB" dirty="0"/>
              <a:t>ր</a:t>
            </a:r>
            <a:r>
              <a:rPr lang="hy-AM" dirty="0"/>
              <a:t>ա</a:t>
            </a:r>
            <a:endParaRPr lang="de-DE" dirty="0"/>
          </a:p>
          <a:p>
            <a:pPr lvl="1"/>
            <a:r>
              <a:rPr lang="de-DE" dirty="0"/>
              <a:t>[</a:t>
            </a:r>
            <a:r>
              <a:rPr lang="hy-AM" dirty="0"/>
              <a:t>տ</a:t>
            </a:r>
            <a:r>
              <a:rPr lang="en-GB" dirty="0"/>
              <a:t>ե</a:t>
            </a:r>
            <a:r>
              <a:rPr lang="hy-AM" dirty="0"/>
              <a:t>ս</a:t>
            </a:r>
            <a:r>
              <a:rPr lang="en-GB" dirty="0"/>
              <a:t> </a:t>
            </a:r>
            <a:r>
              <a:rPr lang="hy-AM" dirty="0"/>
              <a:t>ս</a:t>
            </a:r>
            <a:r>
              <a:rPr lang="en-GB" dirty="0"/>
              <a:t>լ</a:t>
            </a:r>
            <a:r>
              <a:rPr lang="hy-AM" dirty="0"/>
              <a:t>ա</a:t>
            </a:r>
            <a:r>
              <a:rPr lang="en-GB" dirty="0"/>
              <a:t>յ</a:t>
            </a:r>
            <a:r>
              <a:rPr lang="hy-AM" dirty="0"/>
              <a:t>դ</a:t>
            </a:r>
            <a:r>
              <a:rPr lang="en-GB" dirty="0"/>
              <a:t>ի </a:t>
            </a:r>
            <a:r>
              <a:rPr lang="en-GB" dirty="0" err="1"/>
              <a:t>սկզբում</a:t>
            </a:r>
            <a:r>
              <a:rPr lang="en-GB" dirty="0"/>
              <a:t> </a:t>
            </a:r>
            <a:r>
              <a:rPr lang="en-GB" dirty="0" err="1"/>
              <a:t>տրված</a:t>
            </a:r>
            <a:r>
              <a:rPr lang="en-GB" dirty="0"/>
              <a:t> </a:t>
            </a:r>
            <a:r>
              <a:rPr lang="en-GB" dirty="0" err="1"/>
              <a:t>հար</a:t>
            </a:r>
            <a:r>
              <a:rPr lang="hy-AM" dirty="0"/>
              <a:t>ց</a:t>
            </a:r>
            <a:r>
              <a:rPr lang="en-GB" dirty="0" err="1"/>
              <a:t>երը</a:t>
            </a:r>
            <a:r>
              <a:rPr lang="de-DE" dirty="0"/>
              <a:t>]</a:t>
            </a:r>
          </a:p>
          <a:p>
            <a:r>
              <a:rPr lang="hy-AM" b="1" i="1" dirty="0"/>
              <a:t>Մ</a:t>
            </a:r>
            <a:r>
              <a:rPr lang="en-GB" b="1" i="1" dirty="0"/>
              <a:t>ի</a:t>
            </a:r>
            <a:r>
              <a:rPr lang="hy-AM" b="1" i="1" dirty="0"/>
              <a:t>կ</a:t>
            </a:r>
            <a:r>
              <a:rPr lang="en-GB" b="1" i="1" dirty="0"/>
              <a:t>ր</a:t>
            </a:r>
            <a:r>
              <a:rPr lang="hy-AM" b="1" i="1" dirty="0"/>
              <a:t>ո</a:t>
            </a:r>
            <a:r>
              <a:rPr lang="en-GB" b="1" i="1" dirty="0"/>
              <a:t>՝</a:t>
            </a:r>
            <a:r>
              <a:rPr lang="de-DE" b="1" dirty="0"/>
              <a:t> </a:t>
            </a:r>
            <a:r>
              <a:rPr lang="en-GB" dirty="0"/>
              <a:t> </a:t>
            </a:r>
            <a:r>
              <a:rPr lang="en-GB" dirty="0" err="1"/>
              <a:t>դի</a:t>
            </a:r>
            <a:r>
              <a:rPr lang="hy-AM" dirty="0"/>
              <a:t>դ</a:t>
            </a:r>
            <a:r>
              <a:rPr lang="en-GB" dirty="0"/>
              <a:t>ա</a:t>
            </a:r>
            <a:r>
              <a:rPr lang="hy-AM" dirty="0"/>
              <a:t>կ</a:t>
            </a:r>
            <a:r>
              <a:rPr lang="en-GB" dirty="0" err="1"/>
              <a:t>տիկ</a:t>
            </a:r>
            <a:r>
              <a:rPr lang="en-GB" dirty="0"/>
              <a:t> </a:t>
            </a:r>
            <a:r>
              <a:rPr lang="en-GB" dirty="0" err="1"/>
              <a:t>նյութեր</a:t>
            </a:r>
            <a:r>
              <a:rPr lang="en-GB" dirty="0"/>
              <a:t>՝ </a:t>
            </a:r>
            <a:r>
              <a:rPr lang="en-GB" dirty="0" err="1"/>
              <a:t>ուսուցման</a:t>
            </a:r>
            <a:r>
              <a:rPr lang="en-GB" dirty="0"/>
              <a:t> </a:t>
            </a:r>
            <a:r>
              <a:rPr lang="en-GB" dirty="0" err="1"/>
              <a:t>նպատակների</a:t>
            </a:r>
            <a:r>
              <a:rPr lang="en-GB" dirty="0"/>
              <a:t> </a:t>
            </a:r>
            <a:r>
              <a:rPr lang="hy-AM" dirty="0"/>
              <a:t>ի</a:t>
            </a:r>
            <a:r>
              <a:rPr lang="en-GB" dirty="0"/>
              <a:t>ր</a:t>
            </a:r>
            <a:r>
              <a:rPr lang="hy-AM" dirty="0"/>
              <a:t>ա</a:t>
            </a:r>
            <a:r>
              <a:rPr lang="en-GB" dirty="0"/>
              <a:t>կ</a:t>
            </a:r>
            <a:r>
              <a:rPr lang="hy-AM" dirty="0"/>
              <a:t>ա</a:t>
            </a:r>
            <a:r>
              <a:rPr lang="en-GB" dirty="0"/>
              <a:t>ն</a:t>
            </a:r>
            <a:r>
              <a:rPr lang="hy-AM" dirty="0"/>
              <a:t>ա</a:t>
            </a:r>
            <a:r>
              <a:rPr lang="en-GB" dirty="0"/>
              <a:t>ց</a:t>
            </a:r>
            <a:r>
              <a:rPr lang="hy-AM" dirty="0"/>
              <a:t>մ</a:t>
            </a:r>
            <a:r>
              <a:rPr lang="en-GB" dirty="0"/>
              <a:t>ա</a:t>
            </a:r>
            <a:r>
              <a:rPr lang="hy-AM" dirty="0"/>
              <a:t>ն</a:t>
            </a:r>
            <a:r>
              <a:rPr lang="en-GB" dirty="0"/>
              <a:t> </a:t>
            </a:r>
            <a:r>
              <a:rPr lang="hy-AM" dirty="0"/>
              <a:t>հ</a:t>
            </a:r>
            <a:r>
              <a:rPr lang="en-GB" dirty="0"/>
              <a:t>ա</a:t>
            </a:r>
            <a:r>
              <a:rPr lang="hy-AM" dirty="0"/>
              <a:t>մ</a:t>
            </a:r>
            <a:r>
              <a:rPr lang="en-GB" dirty="0"/>
              <a:t>ա</a:t>
            </a:r>
            <a:r>
              <a:rPr lang="hy-AM" dirty="0"/>
              <a:t>ր</a:t>
            </a:r>
            <a:endParaRPr lang="de-DE" dirty="0"/>
          </a:p>
          <a:p>
            <a:pPr lvl="1"/>
            <a:r>
              <a:rPr lang="en-GB" dirty="0" err="1"/>
              <a:t>Հետևյալ</a:t>
            </a:r>
            <a:r>
              <a:rPr lang="en-GB" dirty="0"/>
              <a:t> </a:t>
            </a:r>
            <a:r>
              <a:rPr lang="en-GB" dirty="0" err="1"/>
              <a:t>չափեր</a:t>
            </a:r>
            <a:r>
              <a:rPr lang="hy-AM" dirty="0"/>
              <a:t>ի</a:t>
            </a:r>
            <a:r>
              <a:rPr lang="en-GB" dirty="0"/>
              <a:t> </a:t>
            </a:r>
            <a:r>
              <a:rPr lang="hy-AM" dirty="0"/>
              <a:t>մ</a:t>
            </a:r>
            <a:r>
              <a:rPr lang="en-GB" dirty="0" err="1"/>
              <a:t>շակում</a:t>
            </a:r>
            <a:r>
              <a:rPr lang="en-GB" dirty="0"/>
              <a:t>՝ </a:t>
            </a:r>
            <a:r>
              <a:rPr lang="en-GB" dirty="0" err="1"/>
              <a:t>ժամանակ</a:t>
            </a:r>
            <a:r>
              <a:rPr lang="en-GB" dirty="0"/>
              <a:t>, </a:t>
            </a:r>
            <a:r>
              <a:rPr lang="en-GB" dirty="0" err="1"/>
              <a:t>անուն</a:t>
            </a:r>
            <a:r>
              <a:rPr lang="en-GB" dirty="0"/>
              <a:t>, </a:t>
            </a:r>
            <a:r>
              <a:rPr lang="en-GB" dirty="0" err="1"/>
              <a:t>նկարագրություն</a:t>
            </a:r>
            <a:r>
              <a:rPr lang="en-GB" dirty="0"/>
              <a:t>, </a:t>
            </a:r>
            <a:r>
              <a:rPr lang="hy-AM" dirty="0"/>
              <a:t>ն</a:t>
            </a:r>
            <a:r>
              <a:rPr lang="en-GB" dirty="0"/>
              <a:t>յ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թ</a:t>
            </a:r>
            <a:r>
              <a:rPr lang="en-GB" dirty="0"/>
              <a:t>, </a:t>
            </a:r>
            <a:r>
              <a:rPr lang="hy-AM" dirty="0"/>
              <a:t>ն</a:t>
            </a:r>
            <a:r>
              <a:rPr lang="en-GB" dirty="0" err="1"/>
              <a:t>շումներ</a:t>
            </a:r>
            <a:endParaRPr lang="de-DE" dirty="0"/>
          </a:p>
          <a:p>
            <a:pPr lvl="1"/>
            <a:r>
              <a:rPr lang="de-DE" dirty="0"/>
              <a:t>[</a:t>
            </a:r>
            <a:r>
              <a:rPr lang="hy-AM" dirty="0"/>
              <a:t>օ</a:t>
            </a:r>
            <a:r>
              <a:rPr lang="en-GB" dirty="0"/>
              <a:t>ր</a:t>
            </a:r>
            <a:r>
              <a:rPr lang="hy-AM" dirty="0"/>
              <a:t>ի</a:t>
            </a:r>
            <a:r>
              <a:rPr lang="en-GB" dirty="0"/>
              <a:t>ն</a:t>
            </a:r>
            <a:r>
              <a:rPr lang="hy-AM" dirty="0"/>
              <a:t>ա</a:t>
            </a:r>
            <a:r>
              <a:rPr lang="en-GB" dirty="0"/>
              <a:t>կ</a:t>
            </a:r>
            <a:r>
              <a:rPr lang="hy-AM" dirty="0"/>
              <a:t>ն</a:t>
            </a:r>
            <a:r>
              <a:rPr lang="en-GB" dirty="0"/>
              <a:t>ե</a:t>
            </a:r>
            <a:r>
              <a:rPr lang="hy-AM" dirty="0"/>
              <a:t>ր</a:t>
            </a:r>
            <a:r>
              <a:rPr lang="en-GB" dirty="0"/>
              <a:t>ը </a:t>
            </a:r>
            <a:r>
              <a:rPr lang="hy-AM" dirty="0"/>
              <a:t>տ</a:t>
            </a:r>
            <a:r>
              <a:rPr lang="en-GB" dirty="0"/>
              <a:t>ե</a:t>
            </a:r>
            <a:r>
              <a:rPr lang="hy-AM" dirty="0"/>
              <a:t>ս</a:t>
            </a:r>
            <a:r>
              <a:rPr lang="en-GB" dirty="0"/>
              <a:t> </a:t>
            </a:r>
            <a:r>
              <a:rPr lang="hy-AM" dirty="0"/>
              <a:t>հ</a:t>
            </a:r>
            <a:r>
              <a:rPr lang="en-GB" dirty="0"/>
              <a:t>ա</a:t>
            </a:r>
            <a:r>
              <a:rPr lang="hy-AM" dirty="0"/>
              <a:t>ջ</a:t>
            </a:r>
            <a:r>
              <a:rPr lang="en-GB" dirty="0"/>
              <a:t>ո</a:t>
            </a:r>
            <a:r>
              <a:rPr lang="hy-AM" dirty="0"/>
              <a:t>ր</a:t>
            </a:r>
            <a:r>
              <a:rPr lang="en-GB" dirty="0" err="1"/>
              <a:t>դիվ</a:t>
            </a:r>
            <a:r>
              <a:rPr lang="de-DE" dirty="0"/>
              <a:t>]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717140" y="136525"/>
            <a:ext cx="7886700" cy="523875"/>
          </a:xfrm>
        </p:spPr>
        <p:txBody>
          <a:bodyPr/>
          <a:lstStyle/>
          <a:p>
            <a:r>
              <a:rPr lang="hy-AM" dirty="0"/>
              <a:t>Ինչպես կազմել դասախոսություն - կառուցվածք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28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18875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754011" y="26988"/>
            <a:ext cx="7886700" cy="523875"/>
          </a:xfrm>
        </p:spPr>
        <p:txBody>
          <a:bodyPr/>
          <a:lstStyle/>
          <a:p>
            <a:r>
              <a:rPr lang="hy-AM" dirty="0"/>
              <a:t>Ինչպես կազմել դասախոսություն - կառուցվածք</a:t>
            </a:r>
            <a:endParaRPr lang="de-DE" dirty="0"/>
          </a:p>
        </p:txBody>
      </p:sp>
      <p:graphicFrame>
        <p:nvGraphicFramePr>
          <p:cNvPr id="9" name="Tabel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2434846"/>
              </p:ext>
            </p:extLst>
          </p:nvPr>
        </p:nvGraphicFramePr>
        <p:xfrm>
          <a:off x="300037" y="1138238"/>
          <a:ext cx="8543925" cy="47734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04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68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59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2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359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515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112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y-AM" sz="700" dirty="0">
                          <a:effectLst/>
                        </a:rPr>
                        <a:t>Ժ</a:t>
                      </a:r>
                      <a:r>
                        <a:rPr lang="en-GB" sz="700" dirty="0">
                          <a:effectLst/>
                        </a:rPr>
                        <a:t>ա</a:t>
                      </a:r>
                      <a:r>
                        <a:rPr lang="hy-AM" sz="700" dirty="0">
                          <a:effectLst/>
                        </a:rPr>
                        <a:t>մ</a:t>
                      </a:r>
                      <a:r>
                        <a:rPr lang="en-GB" sz="700" dirty="0">
                          <a:effectLst/>
                        </a:rPr>
                        <a:t>ա</a:t>
                      </a:r>
                      <a:r>
                        <a:rPr lang="hy-AM" sz="700" dirty="0">
                          <a:effectLst/>
                        </a:rPr>
                        <a:t>ն</a:t>
                      </a:r>
                      <a:r>
                        <a:rPr lang="en-GB" sz="700" dirty="0">
                          <a:effectLst/>
                        </a:rPr>
                        <a:t>ա</a:t>
                      </a:r>
                      <a:r>
                        <a:rPr lang="hy-AM" sz="700" dirty="0">
                          <a:effectLst/>
                        </a:rPr>
                        <a:t>կ</a:t>
                      </a:r>
                      <a:endParaRPr lang="de-DE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87" marR="403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y-AM" sz="900" dirty="0">
                          <a:effectLst/>
                        </a:rPr>
                        <a:t>Բ</a:t>
                      </a:r>
                      <a:r>
                        <a:rPr lang="en-GB" sz="900" dirty="0">
                          <a:effectLst/>
                        </a:rPr>
                        <a:t>ա</a:t>
                      </a:r>
                      <a:r>
                        <a:rPr lang="hy-AM" sz="900" dirty="0">
                          <a:effectLst/>
                        </a:rPr>
                        <a:t>ղ</a:t>
                      </a:r>
                      <a:r>
                        <a:rPr lang="en-GB" sz="900" dirty="0">
                          <a:effectLst/>
                        </a:rPr>
                        <a:t>ա</a:t>
                      </a:r>
                      <a:r>
                        <a:rPr lang="hy-AM" sz="900" dirty="0">
                          <a:effectLst/>
                        </a:rPr>
                        <a:t>դ</a:t>
                      </a:r>
                      <a:r>
                        <a:rPr lang="en-GB" sz="900" dirty="0">
                          <a:effectLst/>
                        </a:rPr>
                        <a:t>ր</a:t>
                      </a:r>
                      <a:r>
                        <a:rPr lang="hy-AM" sz="900" dirty="0">
                          <a:effectLst/>
                        </a:rPr>
                        <a:t>ի</a:t>
                      </a:r>
                      <a:r>
                        <a:rPr lang="en-GB" sz="900" dirty="0">
                          <a:effectLst/>
                        </a:rPr>
                        <a:t>չ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87" marR="403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Նկարագրություն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87" marR="403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y-AM" sz="900" dirty="0">
                          <a:effectLst/>
                        </a:rPr>
                        <a:t>Կ</a:t>
                      </a:r>
                      <a:r>
                        <a:rPr lang="en-GB" sz="900" dirty="0">
                          <a:effectLst/>
                        </a:rPr>
                        <a:t>ա</a:t>
                      </a:r>
                      <a:r>
                        <a:rPr lang="hy-AM" sz="900" dirty="0">
                          <a:effectLst/>
                        </a:rPr>
                        <a:t>ռ</a:t>
                      </a:r>
                      <a:r>
                        <a:rPr lang="en-GB" sz="900" dirty="0">
                          <a:effectLst/>
                        </a:rPr>
                        <a:t>ո</a:t>
                      </a:r>
                      <a:r>
                        <a:rPr lang="hy-AM" sz="900" dirty="0">
                          <a:effectLst/>
                        </a:rPr>
                        <a:t>ւ</a:t>
                      </a:r>
                      <a:r>
                        <a:rPr lang="en-GB" sz="900" dirty="0" err="1">
                          <a:effectLst/>
                        </a:rPr>
                        <a:t>ցվածք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87" marR="403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y-AM" sz="900" dirty="0">
                          <a:effectLst/>
                        </a:rPr>
                        <a:t>Ն</a:t>
                      </a:r>
                      <a:r>
                        <a:rPr lang="en-GB" sz="900" dirty="0">
                          <a:effectLst/>
                        </a:rPr>
                        <a:t>յ</a:t>
                      </a:r>
                      <a:r>
                        <a:rPr lang="hy-AM" sz="900" dirty="0">
                          <a:effectLst/>
                        </a:rPr>
                        <a:t>ո</a:t>
                      </a:r>
                      <a:r>
                        <a:rPr lang="en-GB" sz="900" dirty="0">
                          <a:effectLst/>
                        </a:rPr>
                        <a:t>ւ</a:t>
                      </a:r>
                      <a:r>
                        <a:rPr lang="hy-AM" sz="900" dirty="0">
                          <a:effectLst/>
                        </a:rPr>
                        <a:t>թ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87" marR="403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y-AM" sz="900" dirty="0">
                          <a:effectLst/>
                        </a:rPr>
                        <a:t>Ն</a:t>
                      </a:r>
                      <a:r>
                        <a:rPr lang="en-GB" sz="900" dirty="0">
                          <a:effectLst/>
                        </a:rPr>
                        <a:t>շ</a:t>
                      </a:r>
                      <a:r>
                        <a:rPr lang="hy-AM" sz="900" dirty="0">
                          <a:effectLst/>
                        </a:rPr>
                        <a:t>ո</a:t>
                      </a:r>
                      <a:r>
                        <a:rPr lang="en-GB" sz="900" dirty="0">
                          <a:effectLst/>
                        </a:rPr>
                        <a:t>ւ</a:t>
                      </a:r>
                      <a:r>
                        <a:rPr lang="hy-AM" sz="900" dirty="0">
                          <a:effectLst/>
                        </a:rPr>
                        <a:t>մ</a:t>
                      </a:r>
                      <a:r>
                        <a:rPr lang="en-GB" sz="900" dirty="0">
                          <a:effectLst/>
                        </a:rPr>
                        <a:t>ն</a:t>
                      </a:r>
                      <a:r>
                        <a:rPr lang="hy-AM" sz="900" dirty="0">
                          <a:effectLst/>
                        </a:rPr>
                        <a:t>ե</a:t>
                      </a:r>
                      <a:r>
                        <a:rPr lang="en-GB" sz="900" dirty="0">
                          <a:effectLst/>
                        </a:rPr>
                        <a:t>ր</a:t>
                      </a:r>
                      <a:r>
                        <a:rPr lang="en-US" sz="900" dirty="0">
                          <a:effectLst/>
                        </a:rPr>
                        <a:t>/</a:t>
                      </a:r>
                      <a:r>
                        <a:rPr lang="hy-AM" sz="900" dirty="0">
                          <a:effectLst/>
                        </a:rPr>
                        <a:t>Ա</a:t>
                      </a:r>
                      <a:r>
                        <a:rPr lang="en-GB" sz="900" dirty="0">
                          <a:effectLst/>
                        </a:rPr>
                        <a:t>ղ</a:t>
                      </a:r>
                      <a:r>
                        <a:rPr lang="hy-AM" sz="900" dirty="0">
                          <a:effectLst/>
                        </a:rPr>
                        <a:t>բ</a:t>
                      </a:r>
                      <a:r>
                        <a:rPr lang="en-GB" sz="900" dirty="0" err="1">
                          <a:effectLst/>
                        </a:rPr>
                        <a:t>յուրներ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87" marR="40387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6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3’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87" marR="403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y-AM" sz="900" dirty="0">
                          <a:effectLst/>
                        </a:rPr>
                        <a:t>Ն</a:t>
                      </a:r>
                      <a:r>
                        <a:rPr lang="en-GB" sz="900" dirty="0">
                          <a:effectLst/>
                        </a:rPr>
                        <a:t>ե</a:t>
                      </a:r>
                      <a:r>
                        <a:rPr lang="hy-AM" sz="900" dirty="0">
                          <a:effectLst/>
                        </a:rPr>
                        <a:t>ր</a:t>
                      </a:r>
                      <a:r>
                        <a:rPr lang="en-GB" sz="900" dirty="0">
                          <a:effectLst/>
                        </a:rPr>
                        <a:t>ա</a:t>
                      </a:r>
                      <a:r>
                        <a:rPr lang="hy-AM" sz="900" dirty="0">
                          <a:effectLst/>
                        </a:rPr>
                        <a:t>ծ</a:t>
                      </a:r>
                      <a:r>
                        <a:rPr lang="en-GB" sz="900" dirty="0">
                          <a:effectLst/>
                        </a:rPr>
                        <a:t>ո</a:t>
                      </a:r>
                      <a:r>
                        <a:rPr lang="hy-AM" sz="900" dirty="0">
                          <a:effectLst/>
                        </a:rPr>
                        <a:t>ւ</a:t>
                      </a:r>
                      <a:r>
                        <a:rPr lang="en-GB" sz="900" dirty="0">
                          <a:effectLst/>
                        </a:rPr>
                        <a:t>թ</a:t>
                      </a:r>
                      <a:r>
                        <a:rPr lang="hy-AM" sz="900" dirty="0">
                          <a:effectLst/>
                        </a:rPr>
                        <a:t>յ</a:t>
                      </a:r>
                      <a:r>
                        <a:rPr lang="en-GB" sz="900" dirty="0">
                          <a:effectLst/>
                        </a:rPr>
                        <a:t>ո</a:t>
                      </a:r>
                      <a:r>
                        <a:rPr lang="hy-AM" sz="900" dirty="0">
                          <a:effectLst/>
                        </a:rPr>
                        <a:t>ւ</a:t>
                      </a:r>
                      <a:r>
                        <a:rPr lang="en-GB" sz="900" dirty="0">
                          <a:effectLst/>
                        </a:rPr>
                        <a:t>ն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87" marR="403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y-AM" sz="900" dirty="0">
                          <a:effectLst/>
                        </a:rPr>
                        <a:t>Դ</a:t>
                      </a:r>
                      <a:r>
                        <a:rPr lang="en-GB" sz="900" dirty="0">
                          <a:effectLst/>
                        </a:rPr>
                        <a:t>ի</a:t>
                      </a:r>
                      <a:r>
                        <a:rPr lang="hy-AM" sz="900" dirty="0">
                          <a:effectLst/>
                        </a:rPr>
                        <a:t>դ</a:t>
                      </a:r>
                      <a:r>
                        <a:rPr lang="en-GB" sz="900" dirty="0">
                          <a:effectLst/>
                        </a:rPr>
                        <a:t>ա</a:t>
                      </a:r>
                      <a:r>
                        <a:rPr lang="hy-AM" sz="900" dirty="0">
                          <a:effectLst/>
                        </a:rPr>
                        <a:t>կ</a:t>
                      </a:r>
                      <a:r>
                        <a:rPr lang="en-GB" sz="900" dirty="0">
                          <a:effectLst/>
                        </a:rPr>
                        <a:t>տ</a:t>
                      </a:r>
                      <a:r>
                        <a:rPr lang="hy-AM" sz="900" dirty="0">
                          <a:effectLst/>
                        </a:rPr>
                        <a:t>ի</a:t>
                      </a:r>
                      <a:r>
                        <a:rPr lang="en-GB" sz="900" dirty="0">
                          <a:effectLst/>
                        </a:rPr>
                        <a:t>կ</a:t>
                      </a:r>
                      <a:r>
                        <a:rPr lang="hy-AM" sz="900" dirty="0">
                          <a:effectLst/>
                        </a:rPr>
                        <a:t>ա</a:t>
                      </a:r>
                      <a:r>
                        <a:rPr lang="en-GB" sz="900" dirty="0">
                          <a:effectLst/>
                        </a:rPr>
                        <a:t>ն </a:t>
                      </a:r>
                      <a:r>
                        <a:rPr lang="hy-AM" sz="900" dirty="0">
                          <a:effectLst/>
                        </a:rPr>
                        <a:t>է</a:t>
                      </a:r>
                      <a:r>
                        <a:rPr lang="en-GB" sz="900" dirty="0">
                          <a:effectLst/>
                        </a:rPr>
                        <a:t> </a:t>
                      </a:r>
                      <a:r>
                        <a:rPr lang="hy-AM" sz="900" dirty="0">
                          <a:effectLst/>
                        </a:rPr>
                        <a:t>է</a:t>
                      </a:r>
                      <a:r>
                        <a:rPr lang="en-GB" sz="900" dirty="0">
                          <a:effectLst/>
                        </a:rPr>
                        <a:t>ա</a:t>
                      </a:r>
                      <a:r>
                        <a:rPr lang="hy-AM" sz="900" dirty="0">
                          <a:effectLst/>
                        </a:rPr>
                        <a:t>կ</a:t>
                      </a:r>
                      <a:r>
                        <a:rPr lang="en-GB" sz="900" dirty="0">
                          <a:effectLst/>
                        </a:rPr>
                        <a:t>ա</a:t>
                      </a:r>
                      <a:r>
                        <a:rPr lang="hy-AM" sz="900" dirty="0">
                          <a:effectLst/>
                        </a:rPr>
                        <a:t>ն</a:t>
                      </a:r>
                      <a:r>
                        <a:rPr lang="en-GB" sz="900" dirty="0">
                          <a:effectLst/>
                        </a:rPr>
                        <a:t> 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87" marR="403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y-AM" sz="900" dirty="0">
                          <a:effectLst/>
                        </a:rPr>
                        <a:t>Դ</a:t>
                      </a:r>
                      <a:r>
                        <a:rPr lang="en-GB" sz="900" dirty="0">
                          <a:effectLst/>
                        </a:rPr>
                        <a:t>ա</a:t>
                      </a:r>
                      <a:r>
                        <a:rPr lang="hy-AM" sz="900" dirty="0">
                          <a:effectLst/>
                        </a:rPr>
                        <a:t>ս</a:t>
                      </a:r>
                      <a:r>
                        <a:rPr lang="en-GB" sz="900" dirty="0">
                          <a:effectLst/>
                        </a:rPr>
                        <a:t>ա</a:t>
                      </a:r>
                      <a:r>
                        <a:rPr lang="hy-AM" sz="900" dirty="0">
                          <a:effectLst/>
                        </a:rPr>
                        <a:t>խ</a:t>
                      </a:r>
                      <a:r>
                        <a:rPr lang="en-GB" sz="900" dirty="0">
                          <a:effectLst/>
                        </a:rPr>
                        <a:t>ո</a:t>
                      </a:r>
                      <a:r>
                        <a:rPr lang="hy-AM" sz="900" dirty="0">
                          <a:effectLst/>
                        </a:rPr>
                        <a:t>ս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87" marR="403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y-AM" sz="900" dirty="0">
                          <a:effectLst/>
                        </a:rPr>
                        <a:t>Սլայդ</a:t>
                      </a:r>
                      <a:r>
                        <a:rPr lang="en-US" sz="900" dirty="0">
                          <a:effectLst/>
                        </a:rPr>
                        <a:t> 2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87" marR="403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87" marR="40387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958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15’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87" marR="403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y-AM" sz="900" dirty="0">
                          <a:effectLst/>
                        </a:rPr>
                        <a:t>Կ</a:t>
                      </a:r>
                      <a:r>
                        <a:rPr lang="en-GB" sz="900" dirty="0">
                          <a:effectLst/>
                        </a:rPr>
                        <a:t>ո</a:t>
                      </a:r>
                      <a:r>
                        <a:rPr lang="hy-AM" sz="900" dirty="0">
                          <a:effectLst/>
                        </a:rPr>
                        <a:t>տ</a:t>
                      </a:r>
                      <a:r>
                        <a:rPr lang="en-GB" sz="900" dirty="0">
                          <a:effectLst/>
                        </a:rPr>
                        <a:t>ր</a:t>
                      </a:r>
                      <a:r>
                        <a:rPr lang="hy-AM" sz="900" dirty="0">
                          <a:effectLst/>
                        </a:rPr>
                        <a:t>ե</a:t>
                      </a:r>
                      <a:r>
                        <a:rPr lang="en-GB" sz="900" dirty="0">
                          <a:effectLst/>
                        </a:rPr>
                        <a:t>լ </a:t>
                      </a:r>
                      <a:r>
                        <a:rPr lang="hy-AM" sz="900" dirty="0">
                          <a:effectLst/>
                        </a:rPr>
                        <a:t>ս</a:t>
                      </a:r>
                      <a:r>
                        <a:rPr lang="en-GB" sz="900" dirty="0">
                          <a:effectLst/>
                        </a:rPr>
                        <a:t>ա</a:t>
                      </a:r>
                      <a:r>
                        <a:rPr lang="hy-AM" sz="900" dirty="0">
                          <a:effectLst/>
                        </a:rPr>
                        <a:t>ռ</a:t>
                      </a:r>
                      <a:r>
                        <a:rPr lang="en-GB" sz="900" dirty="0">
                          <a:effectLst/>
                        </a:rPr>
                        <a:t>ո</a:t>
                      </a:r>
                      <a:r>
                        <a:rPr lang="hy-AM" sz="900" dirty="0">
                          <a:effectLst/>
                        </a:rPr>
                        <a:t>ւ</a:t>
                      </a:r>
                      <a:r>
                        <a:rPr lang="en-GB" sz="900" dirty="0">
                          <a:effectLst/>
                        </a:rPr>
                        <a:t>յ</a:t>
                      </a:r>
                      <a:r>
                        <a:rPr lang="hy-AM" sz="900" dirty="0">
                          <a:effectLst/>
                        </a:rPr>
                        <a:t>ց</a:t>
                      </a:r>
                      <a:r>
                        <a:rPr lang="en-GB" sz="900" dirty="0">
                          <a:effectLst/>
                        </a:rPr>
                        <a:t>ը</a:t>
                      </a:r>
                      <a:r>
                        <a:rPr lang="en-US" sz="900" dirty="0">
                          <a:effectLst/>
                        </a:rPr>
                        <a:t>– </a:t>
                      </a:r>
                      <a:r>
                        <a:rPr lang="en-US" sz="900" dirty="0" err="1">
                          <a:effectLst/>
                        </a:rPr>
                        <a:t>արագ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hy-AM" sz="900" dirty="0">
                          <a:effectLst/>
                        </a:rPr>
                        <a:t>հանդիպում</a:t>
                      </a:r>
                      <a:r>
                        <a:rPr lang="en-GB" sz="900" dirty="0">
                          <a:effectLst/>
                        </a:rPr>
                        <a:t>/</a:t>
                      </a:r>
                      <a:r>
                        <a:rPr lang="hy-AM" sz="900" dirty="0">
                          <a:effectLst/>
                        </a:rPr>
                        <a:t>կ</a:t>
                      </a:r>
                      <a:r>
                        <a:rPr lang="en-GB" sz="900" dirty="0">
                          <a:effectLst/>
                        </a:rPr>
                        <a:t>ա</a:t>
                      </a:r>
                      <a:r>
                        <a:rPr lang="hy-AM" sz="900" dirty="0">
                          <a:effectLst/>
                        </a:rPr>
                        <a:t>ր</a:t>
                      </a:r>
                      <a:r>
                        <a:rPr lang="en-GB" sz="900" dirty="0">
                          <a:effectLst/>
                        </a:rPr>
                        <a:t>ո</a:t>
                      </a:r>
                      <a:r>
                        <a:rPr lang="hy-AM" sz="900" dirty="0">
                          <a:effectLst/>
                        </a:rPr>
                        <a:t>ւ</a:t>
                      </a:r>
                      <a:r>
                        <a:rPr lang="en-GB" sz="900" dirty="0">
                          <a:effectLst/>
                        </a:rPr>
                        <a:t>ս</a:t>
                      </a:r>
                      <a:r>
                        <a:rPr lang="hy-AM" sz="900" dirty="0">
                          <a:effectLst/>
                        </a:rPr>
                        <a:t>ե</a:t>
                      </a:r>
                      <a:r>
                        <a:rPr lang="en-GB" sz="900" dirty="0">
                          <a:effectLst/>
                        </a:rPr>
                        <a:t>լ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87" marR="403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y-AM" sz="900" dirty="0">
                          <a:effectLst/>
                        </a:rPr>
                        <a:t>Ա</a:t>
                      </a:r>
                      <a:r>
                        <a:rPr lang="en-US" sz="900" dirty="0" err="1">
                          <a:effectLst/>
                        </a:rPr>
                        <a:t>րագ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hy-AM" sz="900" dirty="0">
                          <a:effectLst/>
                        </a:rPr>
                        <a:t>հանդիպում</a:t>
                      </a:r>
                      <a:r>
                        <a:rPr lang="en-US" sz="900" dirty="0" err="1">
                          <a:effectLst/>
                        </a:rPr>
                        <a:t>ների</a:t>
                      </a:r>
                      <a:r>
                        <a:rPr lang="en-US" sz="900" dirty="0">
                          <a:effectLst/>
                        </a:rPr>
                        <a:t>/</a:t>
                      </a:r>
                      <a:r>
                        <a:rPr lang="en-US" sz="900" dirty="0" err="1">
                          <a:effectLst/>
                        </a:rPr>
                        <a:t>կարուսելի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hy-AM" sz="900" dirty="0">
                          <a:effectLst/>
                        </a:rPr>
                        <a:t>ե</a:t>
                      </a:r>
                      <a:r>
                        <a:rPr lang="en-GB" sz="900" dirty="0" err="1">
                          <a:effectLst/>
                        </a:rPr>
                        <a:t>ռափուլ</a:t>
                      </a:r>
                      <a:r>
                        <a:rPr lang="en-GB" sz="900" dirty="0">
                          <a:effectLst/>
                        </a:rPr>
                        <a:t> </a:t>
                      </a:r>
                      <a:r>
                        <a:rPr lang="en-US" sz="900" dirty="0">
                          <a:effectLst/>
                        </a:rPr>
                        <a:t>3’ </a:t>
                      </a:r>
                      <a:r>
                        <a:rPr lang="en-GB" sz="900" dirty="0" err="1">
                          <a:effectLst/>
                        </a:rPr>
                        <a:t>վարժության</a:t>
                      </a:r>
                      <a:r>
                        <a:rPr lang="en-GB" sz="900" dirty="0">
                          <a:effectLst/>
                        </a:rPr>
                        <a:t> </a:t>
                      </a:r>
                      <a:r>
                        <a:rPr lang="en-GB" sz="900" dirty="0" err="1">
                          <a:effectLst/>
                        </a:rPr>
                        <a:t>ընթացքում</a:t>
                      </a:r>
                      <a:r>
                        <a:rPr lang="en-GB" sz="900" dirty="0">
                          <a:effectLst/>
                        </a:rPr>
                        <a:t> </a:t>
                      </a:r>
                      <a:r>
                        <a:rPr lang="en-GB" sz="900" dirty="0" err="1">
                          <a:effectLst/>
                        </a:rPr>
                        <a:t>պետք</a:t>
                      </a:r>
                      <a:r>
                        <a:rPr lang="en-GB" sz="900" dirty="0">
                          <a:effectLst/>
                        </a:rPr>
                        <a:t> է </a:t>
                      </a:r>
                      <a:r>
                        <a:rPr lang="en-GB" sz="900" dirty="0" err="1">
                          <a:effectLst/>
                        </a:rPr>
                        <a:t>քննարկվեն</a:t>
                      </a:r>
                      <a:r>
                        <a:rPr lang="en-GB" sz="900" dirty="0">
                          <a:effectLst/>
                        </a:rPr>
                        <a:t> </a:t>
                      </a:r>
                      <a:r>
                        <a:rPr lang="en-GB" sz="900" dirty="0" err="1">
                          <a:effectLst/>
                        </a:rPr>
                        <a:t>հետ</a:t>
                      </a:r>
                      <a:r>
                        <a:rPr lang="hy-AM" sz="900" dirty="0">
                          <a:effectLst/>
                        </a:rPr>
                        <a:t>և</a:t>
                      </a:r>
                      <a:r>
                        <a:rPr lang="en-GB" sz="900" dirty="0">
                          <a:effectLst/>
                        </a:rPr>
                        <a:t>յ</a:t>
                      </a:r>
                      <a:r>
                        <a:rPr lang="hy-AM" sz="900" dirty="0">
                          <a:effectLst/>
                        </a:rPr>
                        <a:t>ա</a:t>
                      </a:r>
                      <a:r>
                        <a:rPr lang="en-GB" sz="900" dirty="0">
                          <a:effectLst/>
                        </a:rPr>
                        <a:t>լ </a:t>
                      </a:r>
                      <a:r>
                        <a:rPr lang="hy-AM" sz="900" dirty="0">
                          <a:effectLst/>
                        </a:rPr>
                        <a:t>հ</a:t>
                      </a:r>
                      <a:r>
                        <a:rPr lang="en-GB" sz="900" dirty="0">
                          <a:effectLst/>
                        </a:rPr>
                        <a:t>ա</a:t>
                      </a:r>
                      <a:r>
                        <a:rPr lang="hy-AM" sz="900" dirty="0">
                          <a:effectLst/>
                        </a:rPr>
                        <a:t>ր</a:t>
                      </a:r>
                      <a:r>
                        <a:rPr lang="en-GB" sz="900" dirty="0">
                          <a:effectLst/>
                        </a:rPr>
                        <a:t>ց</a:t>
                      </a:r>
                      <a:r>
                        <a:rPr lang="hy-AM" sz="900" dirty="0">
                          <a:effectLst/>
                        </a:rPr>
                        <a:t>ե</a:t>
                      </a:r>
                      <a:r>
                        <a:rPr lang="en-GB" sz="900" dirty="0">
                          <a:effectLst/>
                        </a:rPr>
                        <a:t>ր</a:t>
                      </a:r>
                      <a:r>
                        <a:rPr lang="hy-AM" sz="900" dirty="0">
                          <a:effectLst/>
                        </a:rPr>
                        <a:t>ը</a:t>
                      </a:r>
                      <a:r>
                        <a:rPr lang="en-GB" sz="900" dirty="0">
                          <a:effectLst/>
                        </a:rPr>
                        <a:t> </a:t>
                      </a:r>
                      <a:r>
                        <a:rPr lang="en-US" sz="900" dirty="0">
                          <a:effectLst/>
                        </a:rPr>
                        <a:t>(TLAC </a:t>
                      </a:r>
                      <a:r>
                        <a:rPr lang="hy-AM" sz="900" dirty="0">
                          <a:effectLst/>
                        </a:rPr>
                        <a:t>հ</a:t>
                      </a:r>
                      <a:r>
                        <a:rPr lang="en-GB" sz="900" dirty="0">
                          <a:effectLst/>
                        </a:rPr>
                        <a:t>ո</a:t>
                      </a:r>
                      <a:r>
                        <a:rPr lang="hy-AM" sz="900" dirty="0">
                          <a:effectLst/>
                        </a:rPr>
                        <a:t>դ</a:t>
                      </a:r>
                      <a:r>
                        <a:rPr lang="en-GB" sz="900" dirty="0">
                          <a:effectLst/>
                        </a:rPr>
                        <a:t>վ</a:t>
                      </a:r>
                      <a:r>
                        <a:rPr lang="hy-AM" sz="900" dirty="0">
                          <a:effectLst/>
                        </a:rPr>
                        <a:t>ա</a:t>
                      </a:r>
                      <a:r>
                        <a:rPr lang="en-GB" sz="900" dirty="0">
                          <a:effectLst/>
                        </a:rPr>
                        <a:t>ծ</a:t>
                      </a:r>
                      <a:r>
                        <a:rPr lang="hy-AM" sz="900" dirty="0">
                          <a:effectLst/>
                        </a:rPr>
                        <a:t>ի</a:t>
                      </a:r>
                      <a:r>
                        <a:rPr lang="en-GB" sz="900" dirty="0">
                          <a:effectLst/>
                        </a:rPr>
                        <a:t> </a:t>
                      </a:r>
                      <a:r>
                        <a:rPr lang="hy-AM" sz="900" dirty="0">
                          <a:effectLst/>
                        </a:rPr>
                        <a:t>բ</a:t>
                      </a:r>
                      <a:r>
                        <a:rPr lang="en-GB" sz="900" dirty="0">
                          <a:effectLst/>
                        </a:rPr>
                        <a:t>ա</a:t>
                      </a:r>
                      <a:r>
                        <a:rPr lang="hy-AM" sz="900" dirty="0">
                          <a:effectLst/>
                        </a:rPr>
                        <a:t>ց</a:t>
                      </a:r>
                      <a:r>
                        <a:rPr lang="en-GB" sz="900" dirty="0">
                          <a:effectLst/>
                        </a:rPr>
                        <a:t>ա</a:t>
                      </a:r>
                      <a:r>
                        <a:rPr lang="hy-AM" sz="900" dirty="0">
                          <a:effectLst/>
                        </a:rPr>
                        <a:t>տ</a:t>
                      </a:r>
                      <a:r>
                        <a:rPr lang="en-GB" sz="900" dirty="0">
                          <a:effectLst/>
                        </a:rPr>
                        <a:t>ր</a:t>
                      </a:r>
                      <a:r>
                        <a:rPr lang="hy-AM" sz="900" dirty="0">
                          <a:effectLst/>
                        </a:rPr>
                        <a:t>ո</a:t>
                      </a:r>
                      <a:r>
                        <a:rPr lang="en-GB" sz="900" dirty="0">
                          <a:effectLst/>
                        </a:rPr>
                        <a:t>ւ</a:t>
                      </a:r>
                      <a:r>
                        <a:rPr lang="hy-AM" sz="900" dirty="0">
                          <a:effectLst/>
                        </a:rPr>
                        <a:t>թ</a:t>
                      </a:r>
                      <a:r>
                        <a:rPr lang="en-GB" sz="900" dirty="0">
                          <a:effectLst/>
                        </a:rPr>
                        <a:t>յ</a:t>
                      </a:r>
                      <a:r>
                        <a:rPr lang="hy-AM" sz="900" dirty="0">
                          <a:effectLst/>
                        </a:rPr>
                        <a:t>ո</a:t>
                      </a:r>
                      <a:r>
                        <a:rPr lang="en-GB" sz="900" dirty="0">
                          <a:effectLst/>
                        </a:rPr>
                        <a:t>ւ</a:t>
                      </a:r>
                      <a:r>
                        <a:rPr lang="hy-AM" sz="900" dirty="0">
                          <a:effectLst/>
                        </a:rPr>
                        <a:t>ն</a:t>
                      </a:r>
                      <a:r>
                        <a:rPr lang="en-GB" sz="900" dirty="0">
                          <a:effectLst/>
                        </a:rPr>
                        <a:t>ը </a:t>
                      </a:r>
                      <a:r>
                        <a:rPr lang="hy-AM" sz="900" dirty="0">
                          <a:effectLst/>
                        </a:rPr>
                        <a:t>պ</a:t>
                      </a:r>
                      <a:r>
                        <a:rPr lang="en-GB" sz="900" dirty="0">
                          <a:effectLst/>
                        </a:rPr>
                        <a:t>ե</a:t>
                      </a:r>
                      <a:r>
                        <a:rPr lang="hy-AM" sz="900" dirty="0">
                          <a:effectLst/>
                        </a:rPr>
                        <a:t>տ</a:t>
                      </a:r>
                      <a:r>
                        <a:rPr lang="en-GB" sz="900" dirty="0">
                          <a:effectLst/>
                        </a:rPr>
                        <a:t>ք </a:t>
                      </a:r>
                      <a:r>
                        <a:rPr lang="hy-AM" sz="900" dirty="0">
                          <a:effectLst/>
                        </a:rPr>
                        <a:t>է</a:t>
                      </a:r>
                      <a:r>
                        <a:rPr lang="en-GB" sz="900" dirty="0">
                          <a:effectLst/>
                        </a:rPr>
                        <a:t> </a:t>
                      </a:r>
                      <a:r>
                        <a:rPr lang="hy-AM" sz="900" dirty="0">
                          <a:effectLst/>
                        </a:rPr>
                        <a:t>թ</a:t>
                      </a:r>
                      <a:r>
                        <a:rPr lang="en-GB" sz="900" dirty="0">
                          <a:effectLst/>
                        </a:rPr>
                        <a:t>ա</a:t>
                      </a:r>
                      <a:r>
                        <a:rPr lang="hy-AM" sz="900" dirty="0">
                          <a:effectLst/>
                        </a:rPr>
                        <a:t>ր</a:t>
                      </a:r>
                      <a:r>
                        <a:rPr lang="en-GB" sz="900" dirty="0">
                          <a:effectLst/>
                        </a:rPr>
                        <a:t>գ</a:t>
                      </a:r>
                      <a:r>
                        <a:rPr lang="hy-AM" sz="900" dirty="0">
                          <a:effectLst/>
                        </a:rPr>
                        <a:t>մ</a:t>
                      </a:r>
                      <a:r>
                        <a:rPr lang="en-GB" sz="900" dirty="0">
                          <a:effectLst/>
                        </a:rPr>
                        <a:t>ա</a:t>
                      </a:r>
                      <a:r>
                        <a:rPr lang="hy-AM" sz="900" dirty="0">
                          <a:effectLst/>
                        </a:rPr>
                        <a:t>ն</a:t>
                      </a:r>
                      <a:r>
                        <a:rPr lang="en-GB" sz="900" dirty="0">
                          <a:effectLst/>
                        </a:rPr>
                        <a:t>վ</a:t>
                      </a:r>
                      <a:r>
                        <a:rPr lang="hy-AM" sz="900" dirty="0">
                          <a:effectLst/>
                        </a:rPr>
                        <a:t>ի</a:t>
                      </a:r>
                      <a:r>
                        <a:rPr lang="en-US" sz="900" dirty="0">
                          <a:effectLst/>
                        </a:rPr>
                        <a:t>)</a:t>
                      </a:r>
                      <a:endParaRPr lang="de-DE" sz="9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de-DE" sz="9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Ի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՞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ն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չ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է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ք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ո 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ա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ն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ո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ւ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ն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ը:</a:t>
                      </a:r>
                      <a:endParaRPr lang="de-DE" sz="9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Ո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՞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վ 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է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քո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ս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ի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ր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ե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լ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ի 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ո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ւ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ս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ո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ւ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ց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ի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չ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ը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de-DE" sz="9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Ի</a:t>
                      </a:r>
                      <a:r>
                        <a:rPr lang="hy-AM" sz="900" dirty="0">
                          <a:effectLst/>
                        </a:rPr>
                        <a:t>ն</a:t>
                      </a:r>
                      <a:r>
                        <a:rPr lang="en-GB" sz="900" dirty="0">
                          <a:effectLst/>
                        </a:rPr>
                        <a:t>չ</a:t>
                      </a:r>
                      <a:r>
                        <a:rPr lang="hy-AM" sz="900" dirty="0">
                          <a:effectLst/>
                        </a:rPr>
                        <a:t>ո</a:t>
                      </a:r>
                      <a:r>
                        <a:rPr lang="en-GB" sz="900" dirty="0">
                          <a:effectLst/>
                        </a:rPr>
                        <a:t>ւ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՞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է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ն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ա 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ք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ո 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ս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ի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ր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ե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լ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ի 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ո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ւ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ս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ո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ւ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ց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ի</a:t>
                      </a:r>
                      <a:r>
                        <a:rPr lang="en-GB" sz="9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չը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de-DE" sz="9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Ո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՞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ր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ն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է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ք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ե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զ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հ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ա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մ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ա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ր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ա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մ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ե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ն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ա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տ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պ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ա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վ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ո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ր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ի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չ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ո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ւ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ս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ո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ւ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մ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ն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ա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կ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ա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ն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փ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ո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ր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ձ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ա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ռ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ո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ւ</a:t>
                      </a:r>
                      <a:r>
                        <a:rPr lang="hy-AM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թ</a:t>
                      </a:r>
                      <a:r>
                        <a:rPr lang="en-GB" sz="9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յունը</a:t>
                      </a:r>
                      <a:r>
                        <a:rPr lang="en-GB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de-DE" sz="9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87" marR="403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y-AM" sz="900" dirty="0">
                          <a:effectLst/>
                        </a:rPr>
                        <a:t>Ա</a:t>
                      </a:r>
                      <a:r>
                        <a:rPr lang="en-GB" sz="900" dirty="0">
                          <a:effectLst/>
                        </a:rPr>
                        <a:t>ր</a:t>
                      </a:r>
                      <a:r>
                        <a:rPr lang="hy-AM" sz="900" dirty="0">
                          <a:effectLst/>
                        </a:rPr>
                        <a:t>ա</a:t>
                      </a:r>
                      <a:r>
                        <a:rPr lang="en-GB" sz="900" dirty="0">
                          <a:effectLst/>
                        </a:rPr>
                        <a:t>գ </a:t>
                      </a:r>
                      <a:r>
                        <a:rPr lang="hy-AM" sz="900" dirty="0">
                          <a:effectLst/>
                        </a:rPr>
                        <a:t>հ</a:t>
                      </a:r>
                      <a:r>
                        <a:rPr lang="en-GB" sz="900" dirty="0">
                          <a:effectLst/>
                        </a:rPr>
                        <a:t>ա</a:t>
                      </a:r>
                      <a:r>
                        <a:rPr lang="hy-AM" sz="900" dirty="0">
                          <a:effectLst/>
                        </a:rPr>
                        <a:t>ն</a:t>
                      </a:r>
                      <a:r>
                        <a:rPr lang="en-GB" sz="900" dirty="0">
                          <a:effectLst/>
                        </a:rPr>
                        <a:t>դ</a:t>
                      </a:r>
                      <a:r>
                        <a:rPr lang="hy-AM" sz="900" dirty="0">
                          <a:effectLst/>
                        </a:rPr>
                        <a:t>ի</a:t>
                      </a:r>
                      <a:r>
                        <a:rPr lang="en-GB" sz="900" dirty="0">
                          <a:effectLst/>
                        </a:rPr>
                        <a:t>պ</a:t>
                      </a:r>
                      <a:r>
                        <a:rPr lang="hy-AM" sz="900" dirty="0">
                          <a:effectLst/>
                        </a:rPr>
                        <a:t>ո</a:t>
                      </a:r>
                      <a:r>
                        <a:rPr lang="en-GB" sz="900" dirty="0">
                          <a:effectLst/>
                        </a:rPr>
                        <a:t>ւ</a:t>
                      </a:r>
                      <a:r>
                        <a:rPr lang="hy-AM" sz="900" dirty="0">
                          <a:effectLst/>
                        </a:rPr>
                        <a:t>մ</a:t>
                      </a:r>
                      <a:r>
                        <a:rPr lang="en-GB" sz="900" dirty="0">
                          <a:effectLst/>
                        </a:rPr>
                        <a:t> 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hy-AM" sz="900" dirty="0">
                          <a:effectLst/>
                        </a:rPr>
                        <a:t>Հ</a:t>
                      </a:r>
                      <a:r>
                        <a:rPr lang="en-GB" sz="900" dirty="0">
                          <a:effectLst/>
                        </a:rPr>
                        <a:t>ա</a:t>
                      </a:r>
                      <a:r>
                        <a:rPr lang="hy-AM" sz="900" dirty="0">
                          <a:effectLst/>
                        </a:rPr>
                        <a:t>ն</a:t>
                      </a:r>
                      <a:r>
                        <a:rPr lang="en-GB" sz="900" dirty="0">
                          <a:effectLst/>
                        </a:rPr>
                        <a:t>դ</a:t>
                      </a:r>
                      <a:r>
                        <a:rPr lang="hy-AM" sz="900" dirty="0">
                          <a:effectLst/>
                        </a:rPr>
                        <a:t>ի</a:t>
                      </a:r>
                      <a:r>
                        <a:rPr lang="en-GB" sz="900" dirty="0">
                          <a:effectLst/>
                        </a:rPr>
                        <a:t>պ</a:t>
                      </a:r>
                      <a:r>
                        <a:rPr lang="hy-AM" sz="900" dirty="0">
                          <a:effectLst/>
                        </a:rPr>
                        <a:t>մ</a:t>
                      </a:r>
                      <a:r>
                        <a:rPr lang="en-GB" sz="900" dirty="0">
                          <a:effectLst/>
                        </a:rPr>
                        <a:t>ա</a:t>
                      </a:r>
                      <a:r>
                        <a:rPr lang="hy-AM" sz="900" dirty="0">
                          <a:effectLst/>
                        </a:rPr>
                        <a:t>ն</a:t>
                      </a:r>
                      <a:r>
                        <a:rPr lang="en-GB" sz="900" dirty="0">
                          <a:effectLst/>
                        </a:rPr>
                        <a:t> </a:t>
                      </a:r>
                      <a:r>
                        <a:rPr lang="hy-AM" sz="900" dirty="0">
                          <a:effectLst/>
                        </a:rPr>
                        <a:t>ս</a:t>
                      </a:r>
                      <a:r>
                        <a:rPr lang="en-GB" sz="900" dirty="0">
                          <a:effectLst/>
                        </a:rPr>
                        <a:t>ե</a:t>
                      </a:r>
                      <a:r>
                        <a:rPr lang="hy-AM" sz="900" dirty="0">
                          <a:effectLst/>
                        </a:rPr>
                        <a:t>ն</a:t>
                      </a:r>
                      <a:r>
                        <a:rPr lang="en-GB" sz="900" dirty="0">
                          <a:effectLst/>
                        </a:rPr>
                        <a:t>յ</a:t>
                      </a:r>
                      <a:r>
                        <a:rPr lang="hy-AM" sz="900" dirty="0">
                          <a:effectLst/>
                        </a:rPr>
                        <a:t>ա</a:t>
                      </a:r>
                      <a:r>
                        <a:rPr lang="en-GB" sz="900" dirty="0" err="1">
                          <a:effectLst/>
                        </a:rPr>
                        <a:t>կի</a:t>
                      </a:r>
                      <a:r>
                        <a:rPr lang="en-GB" sz="900" dirty="0">
                          <a:effectLst/>
                        </a:rPr>
                        <a:t>  </a:t>
                      </a:r>
                      <a:r>
                        <a:rPr lang="hy-AM" sz="900" dirty="0">
                          <a:effectLst/>
                        </a:rPr>
                        <a:t>մ</a:t>
                      </a:r>
                      <a:r>
                        <a:rPr lang="en-GB" sz="900" dirty="0">
                          <a:effectLst/>
                        </a:rPr>
                        <a:t>ի</a:t>
                      </a:r>
                      <a:r>
                        <a:rPr lang="hy-AM" sz="900" dirty="0">
                          <a:effectLst/>
                        </a:rPr>
                        <a:t>ջ</a:t>
                      </a:r>
                      <a:r>
                        <a:rPr lang="en-GB" sz="900" dirty="0">
                          <a:effectLst/>
                        </a:rPr>
                        <a:t>ա</a:t>
                      </a:r>
                      <a:r>
                        <a:rPr lang="hy-AM" sz="900" dirty="0">
                          <a:effectLst/>
                        </a:rPr>
                        <a:t>վ</a:t>
                      </a:r>
                      <a:r>
                        <a:rPr lang="en-GB" sz="900" dirty="0">
                          <a:effectLst/>
                        </a:rPr>
                        <a:t>ա</a:t>
                      </a:r>
                      <a:r>
                        <a:rPr lang="hy-AM" sz="900" dirty="0">
                          <a:effectLst/>
                        </a:rPr>
                        <a:t>յ</a:t>
                      </a:r>
                      <a:r>
                        <a:rPr lang="en-GB" sz="900" dirty="0">
                          <a:effectLst/>
                        </a:rPr>
                        <a:t>ր</a:t>
                      </a:r>
                      <a:r>
                        <a:rPr lang="hy-AM" sz="900" dirty="0">
                          <a:effectLst/>
                        </a:rPr>
                        <a:t>ը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87" marR="403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y-AM" sz="900" dirty="0">
                          <a:effectLst/>
                        </a:rPr>
                        <a:t>Սլայդ</a:t>
                      </a:r>
                      <a:r>
                        <a:rPr lang="en-US" sz="900" dirty="0">
                          <a:effectLst/>
                        </a:rPr>
                        <a:t> 3-4 </a:t>
                      </a:r>
                      <a:r>
                        <a:rPr lang="hy-AM" sz="900" dirty="0">
                          <a:effectLst/>
                        </a:rPr>
                        <a:t>և</a:t>
                      </a:r>
                      <a:r>
                        <a:rPr lang="en-GB" sz="900" dirty="0">
                          <a:effectLst/>
                        </a:rPr>
                        <a:t> </a:t>
                      </a:r>
                      <a:r>
                        <a:rPr lang="hy-AM" sz="900" dirty="0">
                          <a:effectLst/>
                        </a:rPr>
                        <a:t>ք</a:t>
                      </a:r>
                      <a:r>
                        <a:rPr lang="en-GB" sz="900" dirty="0">
                          <a:effectLst/>
                        </a:rPr>
                        <a:t>ա</a:t>
                      </a:r>
                      <a:r>
                        <a:rPr lang="hy-AM" sz="900" dirty="0">
                          <a:effectLst/>
                        </a:rPr>
                        <a:t>ր</a:t>
                      </a:r>
                      <a:r>
                        <a:rPr lang="en-GB" sz="900" dirty="0">
                          <a:effectLst/>
                        </a:rPr>
                        <a:t>տ</a:t>
                      </a:r>
                      <a:r>
                        <a:rPr lang="hy-AM" sz="900" dirty="0">
                          <a:effectLst/>
                        </a:rPr>
                        <a:t>ե</a:t>
                      </a:r>
                      <a:r>
                        <a:rPr lang="en-GB" sz="900" dirty="0">
                          <a:effectLst/>
                        </a:rPr>
                        <a:t>ր, </a:t>
                      </a:r>
                      <a:r>
                        <a:rPr lang="hy-AM" sz="900" dirty="0">
                          <a:effectLst/>
                        </a:rPr>
                        <a:t>ինքնասոսնձվող թերթիկներ</a:t>
                      </a:r>
                      <a:endParaRPr lang="de-DE" sz="9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87" marR="403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TLAC </a:t>
                      </a:r>
                      <a:r>
                        <a:rPr lang="hy-AM" sz="900" dirty="0">
                          <a:effectLst/>
                        </a:rPr>
                        <a:t>թ</a:t>
                      </a:r>
                      <a:r>
                        <a:rPr lang="en-GB" sz="900" dirty="0">
                          <a:effectLst/>
                        </a:rPr>
                        <a:t>ա</a:t>
                      </a:r>
                      <a:r>
                        <a:rPr lang="hy-AM" sz="900" dirty="0">
                          <a:effectLst/>
                        </a:rPr>
                        <a:t>ր</a:t>
                      </a:r>
                      <a:r>
                        <a:rPr lang="en-GB" sz="900" dirty="0">
                          <a:effectLst/>
                        </a:rPr>
                        <a:t>գ</a:t>
                      </a:r>
                      <a:r>
                        <a:rPr lang="hy-AM" sz="900" dirty="0">
                          <a:effectLst/>
                        </a:rPr>
                        <a:t>ա</a:t>
                      </a:r>
                      <a:r>
                        <a:rPr lang="en-GB" sz="900" dirty="0">
                          <a:effectLst/>
                        </a:rPr>
                        <a:t>մ</a:t>
                      </a:r>
                      <a:r>
                        <a:rPr lang="hy-AM" sz="900" dirty="0">
                          <a:effectLst/>
                        </a:rPr>
                        <a:t>ն</a:t>
                      </a:r>
                      <a:r>
                        <a:rPr lang="en-GB" sz="900" dirty="0">
                          <a:effectLst/>
                        </a:rPr>
                        <a:t>ո</a:t>
                      </a:r>
                      <a:r>
                        <a:rPr lang="hy-AM" sz="900" dirty="0">
                          <a:effectLst/>
                        </a:rPr>
                        <a:t>ւ</a:t>
                      </a:r>
                      <a:r>
                        <a:rPr lang="en-GB" sz="900" dirty="0">
                          <a:effectLst/>
                        </a:rPr>
                        <a:t>թ</a:t>
                      </a:r>
                      <a:r>
                        <a:rPr lang="hy-AM" sz="900" dirty="0">
                          <a:effectLst/>
                        </a:rPr>
                        <a:t>յ</a:t>
                      </a:r>
                      <a:r>
                        <a:rPr lang="en-GB" sz="900" dirty="0">
                          <a:effectLst/>
                        </a:rPr>
                        <a:t>ո</a:t>
                      </a:r>
                      <a:r>
                        <a:rPr lang="hy-AM" sz="900" dirty="0">
                          <a:effectLst/>
                        </a:rPr>
                        <a:t>ւ</a:t>
                      </a:r>
                      <a:r>
                        <a:rPr lang="en-GB" sz="900" dirty="0">
                          <a:effectLst/>
                        </a:rPr>
                        <a:t>ն</a:t>
                      </a:r>
                      <a:endParaRPr lang="de-DE" sz="9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u="sng" dirty="0">
                          <a:effectLst/>
                          <a:hlinkClick r:id="rId3"/>
                        </a:rPr>
                        <a:t>http://www.classtools.net/blog/using-speed-dating/</a:t>
                      </a:r>
                      <a:endParaRPr lang="de-DE" sz="9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u="sng" dirty="0">
                          <a:effectLst/>
                          <a:hlinkClick r:id="rId4"/>
                        </a:rPr>
                        <a:t>https://www.uni-due.de/imperia/md/images/zfh/mentoring-tutorien/speed_dating.pdf</a:t>
                      </a:r>
                      <a:endParaRPr lang="de-DE" sz="9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87" marR="40387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94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10’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87" marR="403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y-AM" sz="900" dirty="0">
                          <a:effectLst/>
                        </a:rPr>
                        <a:t>Ի</a:t>
                      </a:r>
                      <a:r>
                        <a:rPr lang="en-GB" sz="900" dirty="0">
                          <a:effectLst/>
                        </a:rPr>
                        <a:t>ն</a:t>
                      </a:r>
                      <a:r>
                        <a:rPr lang="hy-AM" sz="900" dirty="0">
                          <a:effectLst/>
                        </a:rPr>
                        <a:t>չ</a:t>
                      </a:r>
                      <a:r>
                        <a:rPr lang="en-GB" sz="900" dirty="0">
                          <a:effectLst/>
                        </a:rPr>
                        <a:t>պ</a:t>
                      </a:r>
                      <a:r>
                        <a:rPr lang="hy-AM" sz="900" dirty="0">
                          <a:effectLst/>
                        </a:rPr>
                        <a:t>ե</a:t>
                      </a:r>
                      <a:r>
                        <a:rPr lang="en-GB" sz="900" dirty="0">
                          <a:effectLst/>
                        </a:rPr>
                        <a:t>ս </a:t>
                      </a:r>
                      <a:r>
                        <a:rPr lang="hy-AM" sz="900" dirty="0">
                          <a:effectLst/>
                        </a:rPr>
                        <a:t>կ</a:t>
                      </a:r>
                      <a:r>
                        <a:rPr lang="en-GB" sz="900" dirty="0">
                          <a:effectLst/>
                        </a:rPr>
                        <a:t>ո</a:t>
                      </a:r>
                      <a:r>
                        <a:rPr lang="hy-AM" sz="900" dirty="0">
                          <a:effectLst/>
                        </a:rPr>
                        <a:t>տ</a:t>
                      </a:r>
                      <a:r>
                        <a:rPr lang="en-GB" sz="900" dirty="0">
                          <a:effectLst/>
                        </a:rPr>
                        <a:t>ր</a:t>
                      </a:r>
                      <a:r>
                        <a:rPr lang="hy-AM" sz="900" dirty="0">
                          <a:effectLst/>
                        </a:rPr>
                        <a:t>ե</a:t>
                      </a:r>
                      <a:r>
                        <a:rPr lang="en-GB" sz="900" dirty="0">
                          <a:effectLst/>
                        </a:rPr>
                        <a:t>լ </a:t>
                      </a:r>
                      <a:r>
                        <a:rPr lang="hy-AM" sz="900" dirty="0">
                          <a:effectLst/>
                        </a:rPr>
                        <a:t>ս</a:t>
                      </a:r>
                      <a:r>
                        <a:rPr lang="en-GB" sz="900" dirty="0">
                          <a:effectLst/>
                        </a:rPr>
                        <a:t>ա</a:t>
                      </a:r>
                      <a:r>
                        <a:rPr lang="hy-AM" sz="900" dirty="0">
                          <a:effectLst/>
                        </a:rPr>
                        <a:t>ռ</a:t>
                      </a:r>
                      <a:r>
                        <a:rPr lang="en-GB" sz="900" dirty="0">
                          <a:effectLst/>
                        </a:rPr>
                        <a:t>ո</a:t>
                      </a:r>
                      <a:r>
                        <a:rPr lang="hy-AM" sz="900" dirty="0">
                          <a:effectLst/>
                        </a:rPr>
                        <a:t>ւ</a:t>
                      </a:r>
                      <a:r>
                        <a:rPr lang="en-GB" sz="900" dirty="0">
                          <a:effectLst/>
                        </a:rPr>
                        <a:t>յ</a:t>
                      </a:r>
                      <a:r>
                        <a:rPr lang="hy-AM" sz="900" dirty="0">
                          <a:effectLst/>
                        </a:rPr>
                        <a:t>ց</a:t>
                      </a:r>
                      <a:r>
                        <a:rPr lang="en-GB" sz="900" dirty="0">
                          <a:effectLst/>
                        </a:rPr>
                        <a:t>ը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87" marR="403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y-AM" sz="900" dirty="0">
                          <a:effectLst/>
                        </a:rPr>
                        <a:t>Բ</a:t>
                      </a:r>
                      <a:r>
                        <a:rPr lang="en-GB" sz="900" dirty="0">
                          <a:effectLst/>
                        </a:rPr>
                        <a:t>ա</a:t>
                      </a:r>
                      <a:r>
                        <a:rPr lang="hy-AM" sz="900" dirty="0">
                          <a:effectLst/>
                        </a:rPr>
                        <a:t>ց</a:t>
                      </a:r>
                      <a:r>
                        <a:rPr lang="en-GB" sz="900" dirty="0">
                          <a:effectLst/>
                        </a:rPr>
                        <a:t>ա</a:t>
                      </a:r>
                      <a:r>
                        <a:rPr lang="hy-AM" sz="900" dirty="0">
                          <a:effectLst/>
                        </a:rPr>
                        <a:t>տ</a:t>
                      </a:r>
                      <a:r>
                        <a:rPr lang="en-GB" sz="900" dirty="0">
                          <a:effectLst/>
                        </a:rPr>
                        <a:t>ր</a:t>
                      </a:r>
                      <a:r>
                        <a:rPr lang="hy-AM" sz="900" dirty="0">
                          <a:effectLst/>
                        </a:rPr>
                        <a:t>ե</a:t>
                      </a:r>
                      <a:r>
                        <a:rPr lang="en-GB" sz="900" dirty="0">
                          <a:effectLst/>
                        </a:rPr>
                        <a:t>լ </a:t>
                      </a:r>
                      <a:r>
                        <a:rPr lang="en-GB" sz="900" dirty="0" err="1">
                          <a:effectLst/>
                        </a:rPr>
                        <a:t>սառույցը</a:t>
                      </a:r>
                      <a:r>
                        <a:rPr lang="en-GB" sz="900" dirty="0">
                          <a:effectLst/>
                        </a:rPr>
                        <a:t> </a:t>
                      </a:r>
                      <a:r>
                        <a:rPr lang="en-GB" sz="900" dirty="0" err="1">
                          <a:effectLst/>
                        </a:rPr>
                        <a:t>կիոտրելու</a:t>
                      </a:r>
                      <a:r>
                        <a:rPr lang="en-GB" sz="900" dirty="0">
                          <a:effectLst/>
                        </a:rPr>
                        <a:t> </a:t>
                      </a:r>
                      <a:r>
                        <a:rPr lang="en-GB" sz="900" dirty="0" err="1">
                          <a:effectLst/>
                        </a:rPr>
                        <a:t>նպատակով</a:t>
                      </a:r>
                      <a:r>
                        <a:rPr lang="en-GB" sz="900" dirty="0">
                          <a:effectLst/>
                        </a:rPr>
                        <a:t> </a:t>
                      </a:r>
                      <a:r>
                        <a:rPr lang="en-GB" sz="900" dirty="0" err="1">
                          <a:effectLst/>
                        </a:rPr>
                        <a:t>կիրառվող</a:t>
                      </a:r>
                      <a:r>
                        <a:rPr lang="en-GB" sz="900" dirty="0">
                          <a:effectLst/>
                        </a:rPr>
                        <a:t> </a:t>
                      </a:r>
                      <a:r>
                        <a:rPr lang="hy-AM" sz="900" dirty="0">
                          <a:effectLst/>
                        </a:rPr>
                        <a:t>տ</a:t>
                      </a:r>
                      <a:r>
                        <a:rPr lang="en-GB" sz="900" dirty="0">
                          <a:effectLst/>
                        </a:rPr>
                        <a:t>ա</a:t>
                      </a:r>
                      <a:r>
                        <a:rPr lang="hy-AM" sz="900" dirty="0">
                          <a:effectLst/>
                        </a:rPr>
                        <a:t>ր</a:t>
                      </a:r>
                      <a:r>
                        <a:rPr lang="en-GB" sz="900" dirty="0">
                          <a:effectLst/>
                        </a:rPr>
                        <a:t>բ</a:t>
                      </a:r>
                      <a:r>
                        <a:rPr lang="hy-AM" sz="900" dirty="0">
                          <a:effectLst/>
                        </a:rPr>
                        <a:t>ե</a:t>
                      </a:r>
                      <a:r>
                        <a:rPr lang="en-GB" sz="900" dirty="0">
                          <a:effectLst/>
                        </a:rPr>
                        <a:t>ր </a:t>
                      </a:r>
                      <a:r>
                        <a:rPr lang="hy-AM" sz="900" dirty="0">
                          <a:effectLst/>
                        </a:rPr>
                        <a:t>օ</a:t>
                      </a:r>
                      <a:r>
                        <a:rPr lang="en-GB" sz="900" dirty="0">
                          <a:effectLst/>
                        </a:rPr>
                        <a:t>ր</a:t>
                      </a:r>
                      <a:r>
                        <a:rPr lang="hy-AM" sz="900" dirty="0">
                          <a:effectLst/>
                        </a:rPr>
                        <a:t>ի</a:t>
                      </a:r>
                      <a:r>
                        <a:rPr lang="en-GB" sz="900" dirty="0">
                          <a:effectLst/>
                        </a:rPr>
                        <a:t>ն</a:t>
                      </a:r>
                      <a:r>
                        <a:rPr lang="hy-AM" sz="900" dirty="0">
                          <a:effectLst/>
                        </a:rPr>
                        <a:t>ա</a:t>
                      </a:r>
                      <a:r>
                        <a:rPr lang="en-GB" sz="900" dirty="0">
                          <a:effectLst/>
                        </a:rPr>
                        <a:t>կ</a:t>
                      </a:r>
                      <a:r>
                        <a:rPr lang="hy-AM" sz="900" dirty="0">
                          <a:effectLst/>
                        </a:rPr>
                        <a:t>ն</a:t>
                      </a:r>
                      <a:r>
                        <a:rPr lang="en-GB" sz="900" dirty="0">
                          <a:effectLst/>
                        </a:rPr>
                        <a:t>ե</a:t>
                      </a:r>
                      <a:r>
                        <a:rPr lang="hy-AM" sz="900" dirty="0">
                          <a:effectLst/>
                        </a:rPr>
                        <a:t>ր</a:t>
                      </a:r>
                      <a:r>
                        <a:rPr lang="en-US" sz="900" dirty="0">
                          <a:effectLst/>
                        </a:rPr>
                        <a:t> (</a:t>
                      </a:r>
                      <a:r>
                        <a:rPr lang="hy-AM" sz="900" dirty="0">
                          <a:effectLst/>
                        </a:rPr>
                        <a:t>ա</a:t>
                      </a:r>
                      <a:r>
                        <a:rPr lang="en-GB" sz="900" dirty="0">
                          <a:effectLst/>
                        </a:rPr>
                        <a:t>ն</a:t>
                      </a:r>
                      <a:r>
                        <a:rPr lang="hy-AM" sz="900" dirty="0">
                          <a:effectLst/>
                        </a:rPr>
                        <a:t>ձ</a:t>
                      </a:r>
                      <a:r>
                        <a:rPr lang="en-GB" sz="900" dirty="0">
                          <a:effectLst/>
                        </a:rPr>
                        <a:t>ի </a:t>
                      </a:r>
                      <a:r>
                        <a:rPr lang="en-GB" sz="900" dirty="0" err="1">
                          <a:effectLst/>
                        </a:rPr>
                        <a:t>ներկայացում</a:t>
                      </a:r>
                      <a:r>
                        <a:rPr lang="en-GB" sz="900" dirty="0">
                          <a:effectLst/>
                        </a:rPr>
                        <a:t>, </a:t>
                      </a:r>
                      <a:r>
                        <a:rPr lang="en-GB" sz="900" dirty="0" err="1">
                          <a:effectLst/>
                        </a:rPr>
                        <a:t>ներածություն</a:t>
                      </a:r>
                      <a:r>
                        <a:rPr lang="en-GB" sz="900" dirty="0">
                          <a:effectLst/>
                        </a:rPr>
                        <a:t>, </a:t>
                      </a:r>
                      <a:r>
                        <a:rPr lang="en-GB" sz="900" dirty="0" err="1">
                          <a:effectLst/>
                        </a:rPr>
                        <a:t>խմբա</a:t>
                      </a:r>
                      <a:r>
                        <a:rPr lang="hy-AM" sz="900" dirty="0">
                          <a:effectLst/>
                        </a:rPr>
                        <a:t>վ</a:t>
                      </a:r>
                      <a:r>
                        <a:rPr lang="en-GB" sz="900" dirty="0">
                          <a:effectLst/>
                        </a:rPr>
                        <a:t>ո</a:t>
                      </a:r>
                      <a:r>
                        <a:rPr lang="hy-AM" sz="900" dirty="0">
                          <a:effectLst/>
                        </a:rPr>
                        <a:t>ր</a:t>
                      </a:r>
                      <a:r>
                        <a:rPr lang="en-GB" sz="900" dirty="0">
                          <a:effectLst/>
                        </a:rPr>
                        <a:t>ո</a:t>
                      </a:r>
                      <a:r>
                        <a:rPr lang="hy-AM" sz="900" dirty="0">
                          <a:effectLst/>
                        </a:rPr>
                        <a:t>ւ</a:t>
                      </a:r>
                      <a:r>
                        <a:rPr lang="en-GB" sz="900" dirty="0">
                          <a:effectLst/>
                        </a:rPr>
                        <a:t>մ, </a:t>
                      </a:r>
                      <a:r>
                        <a:rPr lang="hy-AM" sz="900" dirty="0">
                          <a:effectLst/>
                        </a:rPr>
                        <a:t>հ</a:t>
                      </a:r>
                      <a:r>
                        <a:rPr lang="en-GB" sz="900" dirty="0" err="1">
                          <a:effectLst/>
                        </a:rPr>
                        <a:t>արցազրու</a:t>
                      </a:r>
                      <a:r>
                        <a:rPr lang="hy-AM" sz="900" dirty="0">
                          <a:effectLst/>
                        </a:rPr>
                        <a:t>յ</a:t>
                      </a:r>
                      <a:r>
                        <a:rPr lang="en-GB" sz="900" dirty="0">
                          <a:effectLst/>
                        </a:rPr>
                        <a:t>ց </a:t>
                      </a:r>
                      <a:r>
                        <a:rPr lang="hy-AM" sz="900" dirty="0">
                          <a:effectLst/>
                        </a:rPr>
                        <a:t>կ</a:t>
                      </a:r>
                      <a:r>
                        <a:rPr lang="en-GB" sz="900" dirty="0">
                          <a:effectLst/>
                        </a:rPr>
                        <a:t>ո</a:t>
                      </a:r>
                      <a:r>
                        <a:rPr lang="hy-AM" sz="900" dirty="0">
                          <a:effectLst/>
                        </a:rPr>
                        <a:t>ղ</a:t>
                      </a:r>
                      <a:r>
                        <a:rPr lang="en-GB" sz="900" dirty="0">
                          <a:effectLst/>
                        </a:rPr>
                        <a:t>ք</a:t>
                      </a:r>
                      <a:r>
                        <a:rPr lang="hy-AM" sz="900" dirty="0">
                          <a:effectLst/>
                        </a:rPr>
                        <a:t>ի</a:t>
                      </a:r>
                      <a:r>
                        <a:rPr lang="en-GB" sz="900" dirty="0">
                          <a:effectLst/>
                        </a:rPr>
                        <a:t>ն</a:t>
                      </a:r>
                      <a:r>
                        <a:rPr lang="hy-AM" sz="900" dirty="0">
                          <a:effectLst/>
                        </a:rPr>
                        <a:t>ի</a:t>
                      </a:r>
                      <a:r>
                        <a:rPr lang="en-GB" sz="900" dirty="0">
                          <a:effectLst/>
                        </a:rPr>
                        <a:t> </a:t>
                      </a:r>
                      <a:r>
                        <a:rPr lang="hy-AM" sz="900" dirty="0">
                          <a:effectLst/>
                        </a:rPr>
                        <a:t>հ</a:t>
                      </a:r>
                      <a:r>
                        <a:rPr lang="en-GB" sz="900" dirty="0">
                          <a:effectLst/>
                        </a:rPr>
                        <a:t>ե</a:t>
                      </a:r>
                      <a:r>
                        <a:rPr lang="hy-AM" sz="900" dirty="0">
                          <a:effectLst/>
                        </a:rPr>
                        <a:t>տ</a:t>
                      </a:r>
                      <a:r>
                        <a:rPr lang="en-GB" sz="900" dirty="0">
                          <a:effectLst/>
                        </a:rPr>
                        <a:t>,</a:t>
                      </a:r>
                      <a:r>
                        <a:rPr lang="en-US" sz="900" dirty="0">
                          <a:effectLst/>
                        </a:rPr>
                        <a:t> Flipchart </a:t>
                      </a:r>
                      <a:r>
                        <a:rPr lang="en-US" sz="900" dirty="0" err="1">
                          <a:effectLst/>
                        </a:rPr>
                        <a:t>Parcour</a:t>
                      </a:r>
                      <a:r>
                        <a:rPr lang="en-US" sz="900" dirty="0">
                          <a:effectLst/>
                        </a:rPr>
                        <a:t>)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87" marR="403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y-AM" sz="800" dirty="0">
                          <a:effectLst/>
                        </a:rPr>
                        <a:t>Դասախոսություն</a:t>
                      </a:r>
                      <a:endParaRPr lang="de-DE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87" marR="403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y-AM" sz="900" dirty="0">
                          <a:effectLst/>
                        </a:rPr>
                        <a:t>Սլայդ</a:t>
                      </a:r>
                      <a:r>
                        <a:rPr lang="en-US" sz="900" dirty="0">
                          <a:effectLst/>
                        </a:rPr>
                        <a:t> 5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87" marR="403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TLAC </a:t>
                      </a:r>
                      <a:r>
                        <a:rPr lang="hy-AM" sz="900" dirty="0">
                          <a:effectLst/>
                        </a:rPr>
                        <a:t>ն</a:t>
                      </a:r>
                      <a:r>
                        <a:rPr lang="en-GB" sz="900" dirty="0">
                          <a:effectLst/>
                        </a:rPr>
                        <a:t>ո</a:t>
                      </a:r>
                      <a:r>
                        <a:rPr lang="hy-AM" sz="900" dirty="0">
                          <a:effectLst/>
                        </a:rPr>
                        <a:t>ր</a:t>
                      </a:r>
                      <a:r>
                        <a:rPr lang="en-GB" sz="900" dirty="0">
                          <a:effectLst/>
                        </a:rPr>
                        <a:t> </a:t>
                      </a:r>
                      <a:r>
                        <a:rPr lang="hy-AM" sz="900" dirty="0">
                          <a:effectLst/>
                        </a:rPr>
                        <a:t>գ</a:t>
                      </a:r>
                      <a:r>
                        <a:rPr lang="en-GB" sz="900" dirty="0">
                          <a:effectLst/>
                        </a:rPr>
                        <a:t>լ</a:t>
                      </a:r>
                      <a:r>
                        <a:rPr lang="hy-AM" sz="900" dirty="0">
                          <a:effectLst/>
                        </a:rPr>
                        <a:t>ո</a:t>
                      </a:r>
                      <a:r>
                        <a:rPr lang="en-GB" sz="900" dirty="0" err="1">
                          <a:effectLst/>
                        </a:rPr>
                        <a:t>ւխ</a:t>
                      </a:r>
                      <a:r>
                        <a:rPr lang="en-GB" sz="900" dirty="0">
                          <a:effectLst/>
                        </a:rPr>
                        <a:t> </a:t>
                      </a:r>
                      <a:r>
                        <a:rPr lang="en-US" sz="900" dirty="0">
                          <a:effectLst/>
                        </a:rPr>
                        <a:t>2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87" marR="40387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25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5’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87" marR="403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y-AM" sz="900" dirty="0">
                          <a:effectLst/>
                        </a:rPr>
                        <a:t>Ուսուցման տեսություններ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87" marR="403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y-AM" sz="900" dirty="0">
                          <a:effectLst/>
                        </a:rPr>
                        <a:t>Բ</a:t>
                      </a:r>
                      <a:r>
                        <a:rPr lang="en-GB" sz="900" dirty="0">
                          <a:effectLst/>
                        </a:rPr>
                        <a:t>ա</a:t>
                      </a:r>
                      <a:r>
                        <a:rPr lang="hy-AM" sz="900" dirty="0">
                          <a:effectLst/>
                        </a:rPr>
                        <a:t>ց</a:t>
                      </a:r>
                      <a:r>
                        <a:rPr lang="en-GB" sz="900" dirty="0">
                          <a:effectLst/>
                        </a:rPr>
                        <a:t>ա</a:t>
                      </a:r>
                      <a:r>
                        <a:rPr lang="hy-AM" sz="900" dirty="0">
                          <a:effectLst/>
                        </a:rPr>
                        <a:t>տ</a:t>
                      </a:r>
                      <a:r>
                        <a:rPr lang="en-GB" sz="900" dirty="0">
                          <a:effectLst/>
                        </a:rPr>
                        <a:t>ր</a:t>
                      </a:r>
                      <a:r>
                        <a:rPr lang="hy-AM" sz="900" dirty="0">
                          <a:effectLst/>
                        </a:rPr>
                        <a:t>ե</a:t>
                      </a:r>
                      <a:r>
                        <a:rPr lang="en-GB" sz="900" dirty="0">
                          <a:effectLst/>
                        </a:rPr>
                        <a:t>լ </a:t>
                      </a:r>
                      <a:r>
                        <a:rPr lang="hy-AM" sz="900" dirty="0">
                          <a:effectLst/>
                        </a:rPr>
                        <a:t>ուսուցման </a:t>
                      </a:r>
                      <a:r>
                        <a:rPr lang="en-GB" sz="900" dirty="0">
                          <a:effectLst/>
                        </a:rPr>
                        <a:t>տ</a:t>
                      </a:r>
                      <a:r>
                        <a:rPr lang="hy-AM" sz="900" dirty="0">
                          <a:effectLst/>
                        </a:rPr>
                        <a:t>ա</a:t>
                      </a:r>
                      <a:r>
                        <a:rPr lang="en-GB" sz="900" dirty="0">
                          <a:effectLst/>
                        </a:rPr>
                        <a:t>ր</a:t>
                      </a:r>
                      <a:r>
                        <a:rPr lang="hy-AM" sz="900" dirty="0">
                          <a:effectLst/>
                        </a:rPr>
                        <a:t>բ</a:t>
                      </a:r>
                      <a:r>
                        <a:rPr lang="en-GB" sz="900" dirty="0">
                          <a:effectLst/>
                        </a:rPr>
                        <a:t>ե</a:t>
                      </a:r>
                      <a:r>
                        <a:rPr lang="hy-AM" sz="900" dirty="0">
                          <a:effectLst/>
                        </a:rPr>
                        <a:t>ր</a:t>
                      </a:r>
                      <a:r>
                        <a:rPr lang="en-GB" sz="900" dirty="0">
                          <a:effectLst/>
                        </a:rPr>
                        <a:t> </a:t>
                      </a:r>
                      <a:r>
                        <a:rPr lang="hy-AM" sz="900" dirty="0">
                          <a:effectLst/>
                        </a:rPr>
                        <a:t>տեսություններ</a:t>
                      </a:r>
                      <a:r>
                        <a:rPr lang="en-GB" sz="900" dirty="0">
                          <a:effectLst/>
                        </a:rPr>
                        <a:t>ը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hy-AM" sz="900" dirty="0">
                          <a:effectLst/>
                        </a:rPr>
                        <a:t>և</a:t>
                      </a:r>
                      <a:r>
                        <a:rPr lang="en-GB" sz="900" dirty="0">
                          <a:effectLst/>
                        </a:rPr>
                        <a:t> </a:t>
                      </a:r>
                      <a:r>
                        <a:rPr lang="hy-AM" sz="900" dirty="0">
                          <a:effectLst/>
                        </a:rPr>
                        <a:t>կ</a:t>
                      </a:r>
                      <a:r>
                        <a:rPr lang="en-GB" sz="900" dirty="0">
                          <a:effectLst/>
                        </a:rPr>
                        <a:t>ի</a:t>
                      </a:r>
                      <a:r>
                        <a:rPr lang="hy-AM" sz="900" dirty="0">
                          <a:effectLst/>
                        </a:rPr>
                        <a:t>ր</a:t>
                      </a:r>
                      <a:r>
                        <a:rPr lang="en-GB" sz="900" dirty="0">
                          <a:effectLst/>
                        </a:rPr>
                        <a:t>ա</a:t>
                      </a:r>
                      <a:r>
                        <a:rPr lang="hy-AM" sz="900" dirty="0">
                          <a:effectLst/>
                        </a:rPr>
                        <a:t>ռ</a:t>
                      </a:r>
                      <a:r>
                        <a:rPr lang="en-GB" sz="900" dirty="0">
                          <a:effectLst/>
                        </a:rPr>
                        <a:t>ե</a:t>
                      </a:r>
                      <a:r>
                        <a:rPr lang="hy-AM" sz="900" dirty="0">
                          <a:effectLst/>
                        </a:rPr>
                        <a:t>լ</a:t>
                      </a:r>
                      <a:r>
                        <a:rPr lang="en-GB" sz="900" dirty="0">
                          <a:effectLst/>
                        </a:rPr>
                        <a:t> «</a:t>
                      </a:r>
                      <a:r>
                        <a:rPr lang="hy-AM" sz="900" dirty="0">
                          <a:effectLst/>
                        </a:rPr>
                        <a:t>Ուսուցման տեսություններ</a:t>
                      </a:r>
                      <a:r>
                        <a:rPr lang="en-US" sz="900" dirty="0">
                          <a:effectLst/>
                        </a:rPr>
                        <a:t>» </a:t>
                      </a:r>
                      <a:r>
                        <a:rPr lang="hy-AM" sz="900" dirty="0">
                          <a:effectLst/>
                        </a:rPr>
                        <a:t>ն</a:t>
                      </a:r>
                      <a:r>
                        <a:rPr lang="en-GB" sz="900" dirty="0">
                          <a:effectLst/>
                        </a:rPr>
                        <a:t>յ</a:t>
                      </a:r>
                      <a:r>
                        <a:rPr lang="hy-AM" sz="900" dirty="0">
                          <a:effectLst/>
                        </a:rPr>
                        <a:t>ո</a:t>
                      </a:r>
                      <a:r>
                        <a:rPr lang="en-GB" sz="900" dirty="0">
                          <a:effectLst/>
                        </a:rPr>
                        <a:t>ւ</a:t>
                      </a:r>
                      <a:r>
                        <a:rPr lang="hy-AM" sz="900" dirty="0">
                          <a:effectLst/>
                        </a:rPr>
                        <a:t>թ</a:t>
                      </a:r>
                      <a:r>
                        <a:rPr lang="en-GB" sz="900" dirty="0">
                          <a:effectLst/>
                        </a:rPr>
                        <a:t>ը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87" marR="403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y-AM" sz="800" dirty="0">
                          <a:effectLst/>
                        </a:rPr>
                        <a:t>Դասախոսություն</a:t>
                      </a:r>
                      <a:endParaRPr lang="de-DE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87" marR="403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y-AM" sz="900" dirty="0">
                          <a:effectLst/>
                        </a:rPr>
                        <a:t>Սլայդներ</a:t>
                      </a:r>
                      <a:r>
                        <a:rPr lang="en-GB" sz="900" dirty="0">
                          <a:effectLst/>
                        </a:rPr>
                        <a:t> </a:t>
                      </a:r>
                      <a:r>
                        <a:rPr lang="en-US" sz="900" dirty="0">
                          <a:effectLst/>
                        </a:rPr>
                        <a:t>6-11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87" marR="403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TLAC </a:t>
                      </a:r>
                      <a:r>
                        <a:rPr lang="hy-AM" sz="900" dirty="0">
                          <a:effectLst/>
                        </a:rPr>
                        <a:t>ն</a:t>
                      </a:r>
                      <a:r>
                        <a:rPr lang="en-GB" sz="900" dirty="0">
                          <a:effectLst/>
                        </a:rPr>
                        <a:t>ո</a:t>
                      </a:r>
                      <a:r>
                        <a:rPr lang="hy-AM" sz="900" dirty="0">
                          <a:effectLst/>
                        </a:rPr>
                        <a:t>ր</a:t>
                      </a:r>
                      <a:r>
                        <a:rPr lang="en-GB" sz="900" dirty="0">
                          <a:effectLst/>
                        </a:rPr>
                        <a:t> </a:t>
                      </a:r>
                      <a:r>
                        <a:rPr lang="hy-AM" sz="900" dirty="0">
                          <a:effectLst/>
                        </a:rPr>
                        <a:t>գ</a:t>
                      </a:r>
                      <a:r>
                        <a:rPr lang="en-GB" sz="900" dirty="0" err="1">
                          <a:effectLst/>
                        </a:rPr>
                        <a:t>լո</a:t>
                      </a:r>
                      <a:r>
                        <a:rPr lang="hy-AM" sz="900" dirty="0">
                          <a:effectLst/>
                        </a:rPr>
                        <a:t>ւ</a:t>
                      </a:r>
                      <a:r>
                        <a:rPr lang="en-GB" sz="900" dirty="0">
                          <a:effectLst/>
                        </a:rPr>
                        <a:t>խ</a:t>
                      </a:r>
                      <a:r>
                        <a:rPr lang="en-US" sz="900" dirty="0">
                          <a:effectLst/>
                        </a:rPr>
                        <a:t> “</a:t>
                      </a:r>
                      <a:r>
                        <a:rPr lang="hy-AM" sz="900" dirty="0">
                          <a:effectLst/>
                        </a:rPr>
                        <a:t>Ուսուցման տեսություններ</a:t>
                      </a:r>
                      <a:r>
                        <a:rPr lang="en-US" sz="900" dirty="0">
                          <a:effectLst/>
                        </a:rPr>
                        <a:t>”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87" marR="40387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620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15’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87" marR="403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y-AM" sz="900" dirty="0">
                          <a:effectLst/>
                        </a:rPr>
                        <a:t>Ո</a:t>
                      </a:r>
                      <a:r>
                        <a:rPr lang="en-GB" sz="900" dirty="0">
                          <a:effectLst/>
                        </a:rPr>
                        <a:t>ւ</a:t>
                      </a:r>
                      <a:r>
                        <a:rPr lang="hy-AM" sz="900" dirty="0">
                          <a:effectLst/>
                        </a:rPr>
                        <a:t>ս</a:t>
                      </a:r>
                      <a:r>
                        <a:rPr lang="en-GB" sz="900" dirty="0">
                          <a:effectLst/>
                        </a:rPr>
                        <a:t>ո</a:t>
                      </a:r>
                      <a:r>
                        <a:rPr lang="hy-AM" sz="900" dirty="0">
                          <a:effectLst/>
                        </a:rPr>
                        <a:t>ւ</a:t>
                      </a:r>
                      <a:r>
                        <a:rPr lang="en-GB" sz="900" dirty="0">
                          <a:effectLst/>
                        </a:rPr>
                        <a:t>մ</a:t>
                      </a:r>
                      <a:r>
                        <a:rPr lang="hy-AM" sz="900" dirty="0">
                          <a:effectLst/>
                        </a:rPr>
                        <a:t>ն</a:t>
                      </a:r>
                      <a:r>
                        <a:rPr lang="en-GB" sz="900" dirty="0" err="1">
                          <a:effectLst/>
                        </a:rPr>
                        <a:t>ական</a:t>
                      </a:r>
                      <a:r>
                        <a:rPr lang="en-GB" sz="900" dirty="0">
                          <a:effectLst/>
                        </a:rPr>
                        <a:t> </a:t>
                      </a:r>
                      <a:r>
                        <a:rPr lang="hy-AM" sz="900" dirty="0">
                          <a:effectLst/>
                        </a:rPr>
                        <a:t>փ</a:t>
                      </a:r>
                      <a:r>
                        <a:rPr lang="en-GB" sz="900" dirty="0">
                          <a:effectLst/>
                        </a:rPr>
                        <a:t>ա</a:t>
                      </a:r>
                      <a:r>
                        <a:rPr lang="hy-AM" sz="900" dirty="0">
                          <a:effectLst/>
                        </a:rPr>
                        <a:t>ս</a:t>
                      </a:r>
                      <a:r>
                        <a:rPr lang="en-GB" sz="900" dirty="0">
                          <a:effectLst/>
                        </a:rPr>
                        <a:t>տ</a:t>
                      </a:r>
                      <a:r>
                        <a:rPr lang="hy-AM" sz="900" dirty="0">
                          <a:effectLst/>
                        </a:rPr>
                        <a:t>ա</a:t>
                      </a:r>
                      <a:r>
                        <a:rPr lang="en-GB" sz="900" dirty="0">
                          <a:effectLst/>
                        </a:rPr>
                        <a:t>թ</a:t>
                      </a:r>
                      <a:r>
                        <a:rPr lang="hy-AM" sz="900" dirty="0">
                          <a:effectLst/>
                        </a:rPr>
                        <a:t>ղ</a:t>
                      </a:r>
                      <a:r>
                        <a:rPr lang="en-GB" sz="900" dirty="0">
                          <a:effectLst/>
                        </a:rPr>
                        <a:t>թ</a:t>
                      </a:r>
                      <a:r>
                        <a:rPr lang="hy-AM" sz="900" dirty="0">
                          <a:effectLst/>
                        </a:rPr>
                        <a:t>ե</a:t>
                      </a:r>
                      <a:r>
                        <a:rPr lang="en-GB" sz="900" dirty="0">
                          <a:effectLst/>
                        </a:rPr>
                        <a:t>ր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87" marR="403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y-AM" sz="900" dirty="0">
                          <a:effectLst/>
                        </a:rPr>
                        <a:t>Բ</a:t>
                      </a:r>
                      <a:r>
                        <a:rPr lang="en-GB" sz="900" dirty="0">
                          <a:effectLst/>
                        </a:rPr>
                        <a:t>ա</a:t>
                      </a:r>
                      <a:r>
                        <a:rPr lang="hy-AM" sz="900" dirty="0">
                          <a:effectLst/>
                        </a:rPr>
                        <a:t>ց</a:t>
                      </a:r>
                      <a:r>
                        <a:rPr lang="en-GB" sz="900" dirty="0">
                          <a:effectLst/>
                        </a:rPr>
                        <a:t>ա</a:t>
                      </a:r>
                      <a:r>
                        <a:rPr lang="hy-AM" sz="900" dirty="0">
                          <a:effectLst/>
                        </a:rPr>
                        <a:t>տ</a:t>
                      </a:r>
                      <a:r>
                        <a:rPr lang="en-GB" sz="900" dirty="0">
                          <a:effectLst/>
                        </a:rPr>
                        <a:t>ր</a:t>
                      </a:r>
                      <a:r>
                        <a:rPr lang="hy-AM" sz="900" dirty="0">
                          <a:effectLst/>
                        </a:rPr>
                        <a:t>ե</a:t>
                      </a:r>
                      <a:r>
                        <a:rPr lang="en-GB" sz="900" dirty="0">
                          <a:effectLst/>
                        </a:rPr>
                        <a:t>լ </a:t>
                      </a:r>
                      <a:r>
                        <a:rPr lang="hy-AM" sz="900" dirty="0">
                          <a:effectLst/>
                        </a:rPr>
                        <a:t>դ</a:t>
                      </a:r>
                      <a:r>
                        <a:rPr lang="en-GB" sz="900" dirty="0">
                          <a:effectLst/>
                        </a:rPr>
                        <a:t>ա</a:t>
                      </a:r>
                      <a:r>
                        <a:rPr lang="hy-AM" sz="900" dirty="0">
                          <a:effectLst/>
                        </a:rPr>
                        <a:t>ս</a:t>
                      </a:r>
                      <a:r>
                        <a:rPr lang="en-GB" sz="900" dirty="0">
                          <a:effectLst/>
                        </a:rPr>
                        <a:t>ա</a:t>
                      </a:r>
                      <a:r>
                        <a:rPr lang="hy-AM" sz="900" dirty="0">
                          <a:effectLst/>
                        </a:rPr>
                        <a:t>խ</a:t>
                      </a:r>
                      <a:r>
                        <a:rPr lang="en-GB" sz="900" dirty="0">
                          <a:effectLst/>
                        </a:rPr>
                        <a:t>ո</a:t>
                      </a:r>
                      <a:r>
                        <a:rPr lang="hy-AM" sz="900" dirty="0">
                          <a:effectLst/>
                        </a:rPr>
                        <a:t>ս</a:t>
                      </a:r>
                      <a:r>
                        <a:rPr lang="en-GB" sz="900" dirty="0">
                          <a:effectLst/>
                        </a:rPr>
                        <a:t>ո</a:t>
                      </a:r>
                      <a:r>
                        <a:rPr lang="hy-AM" sz="900" dirty="0">
                          <a:effectLst/>
                        </a:rPr>
                        <a:t>ւ</a:t>
                      </a:r>
                      <a:r>
                        <a:rPr lang="en-GB" sz="900" dirty="0">
                          <a:effectLst/>
                        </a:rPr>
                        <a:t>թ</a:t>
                      </a:r>
                      <a:r>
                        <a:rPr lang="hy-AM" sz="900" dirty="0">
                          <a:effectLst/>
                        </a:rPr>
                        <a:t>յ</a:t>
                      </a:r>
                      <a:r>
                        <a:rPr lang="en-GB" sz="900" dirty="0" err="1">
                          <a:effectLst/>
                        </a:rPr>
                        <a:t>ան</a:t>
                      </a:r>
                      <a:r>
                        <a:rPr lang="en-GB" sz="900" dirty="0">
                          <a:effectLst/>
                        </a:rPr>
                        <a:t> </a:t>
                      </a:r>
                      <a:r>
                        <a:rPr lang="hy-AM" sz="900" dirty="0">
                          <a:effectLst/>
                        </a:rPr>
                        <a:t>ո</a:t>
                      </a:r>
                      <a:r>
                        <a:rPr lang="en-GB" sz="900" dirty="0">
                          <a:effectLst/>
                        </a:rPr>
                        <a:t>ւ</a:t>
                      </a:r>
                      <a:r>
                        <a:rPr lang="hy-AM" sz="900" dirty="0">
                          <a:effectLst/>
                        </a:rPr>
                        <a:t>ս</a:t>
                      </a:r>
                      <a:r>
                        <a:rPr lang="en-GB" sz="900" dirty="0">
                          <a:effectLst/>
                        </a:rPr>
                        <a:t>ո</a:t>
                      </a:r>
                      <a:r>
                        <a:rPr lang="hy-AM" sz="900" dirty="0">
                          <a:effectLst/>
                        </a:rPr>
                        <a:t>ւ</a:t>
                      </a:r>
                      <a:r>
                        <a:rPr lang="en-GB" sz="900" dirty="0" err="1">
                          <a:effectLst/>
                        </a:rPr>
                        <a:t>ցման</a:t>
                      </a:r>
                      <a:r>
                        <a:rPr lang="en-GB" sz="900" dirty="0">
                          <a:effectLst/>
                        </a:rPr>
                        <a:t> </a:t>
                      </a:r>
                      <a:r>
                        <a:rPr lang="en-GB" sz="900" dirty="0" err="1">
                          <a:effectLst/>
                        </a:rPr>
                        <a:t>նպատակների</a:t>
                      </a:r>
                      <a:r>
                        <a:rPr lang="en-GB" sz="900" dirty="0">
                          <a:effectLst/>
                        </a:rPr>
                        <a:t> </a:t>
                      </a:r>
                      <a:r>
                        <a:rPr lang="en-GB" sz="900" dirty="0" err="1">
                          <a:effectLst/>
                        </a:rPr>
                        <a:t>մասին</a:t>
                      </a:r>
                      <a:r>
                        <a:rPr lang="en-GB" sz="900" dirty="0">
                          <a:effectLst/>
                        </a:rPr>
                        <a:t> </a:t>
                      </a:r>
                      <a:r>
                        <a:rPr lang="en-GB" sz="900" dirty="0" err="1">
                          <a:effectLst/>
                        </a:rPr>
                        <a:t>մտածելու</a:t>
                      </a:r>
                      <a:r>
                        <a:rPr lang="en-GB" sz="900" dirty="0">
                          <a:effectLst/>
                        </a:rPr>
                        <a:t> </a:t>
                      </a:r>
                      <a:r>
                        <a:rPr lang="en-GB" sz="900" dirty="0" err="1">
                          <a:effectLst/>
                        </a:rPr>
                        <a:t>կարևորությունը</a:t>
                      </a:r>
                      <a:r>
                        <a:rPr lang="en-GB" sz="900" dirty="0">
                          <a:effectLst/>
                        </a:rPr>
                        <a:t>,  </a:t>
                      </a:r>
                      <a:r>
                        <a:rPr lang="hy-AM" sz="900" dirty="0">
                          <a:effectLst/>
                        </a:rPr>
                        <a:t>բ</a:t>
                      </a:r>
                      <a:r>
                        <a:rPr lang="en-GB" sz="900" dirty="0">
                          <a:effectLst/>
                        </a:rPr>
                        <a:t>ա</a:t>
                      </a:r>
                      <a:r>
                        <a:rPr lang="hy-AM" sz="900" dirty="0">
                          <a:effectLst/>
                        </a:rPr>
                        <a:t>ց</a:t>
                      </a:r>
                      <a:r>
                        <a:rPr lang="en-GB" sz="900" dirty="0">
                          <a:effectLst/>
                        </a:rPr>
                        <a:t>ա</a:t>
                      </a:r>
                      <a:r>
                        <a:rPr lang="hy-AM" sz="900" dirty="0">
                          <a:effectLst/>
                        </a:rPr>
                        <a:t>տ</a:t>
                      </a:r>
                      <a:r>
                        <a:rPr lang="en-GB" sz="900" dirty="0">
                          <a:effectLst/>
                        </a:rPr>
                        <a:t>ր</a:t>
                      </a:r>
                      <a:r>
                        <a:rPr lang="hy-AM" sz="900" dirty="0">
                          <a:effectLst/>
                        </a:rPr>
                        <a:t>ե</a:t>
                      </a:r>
                      <a:r>
                        <a:rPr lang="en-GB" sz="900" dirty="0">
                          <a:effectLst/>
                        </a:rPr>
                        <a:t>լ </a:t>
                      </a:r>
                      <a:r>
                        <a:rPr lang="hy-AM" sz="900" dirty="0">
                          <a:effectLst/>
                        </a:rPr>
                        <a:t>Բ</a:t>
                      </a:r>
                      <a:r>
                        <a:rPr lang="en-GB" sz="900" dirty="0">
                          <a:effectLst/>
                        </a:rPr>
                        <a:t>լ</a:t>
                      </a:r>
                      <a:r>
                        <a:rPr lang="hy-AM" sz="900" dirty="0">
                          <a:effectLst/>
                        </a:rPr>
                        <a:t>ո</a:t>
                      </a:r>
                      <a:r>
                        <a:rPr lang="en-GB" sz="900" dirty="0">
                          <a:effectLst/>
                        </a:rPr>
                        <a:t>ւ</a:t>
                      </a:r>
                      <a:r>
                        <a:rPr lang="hy-AM" sz="900" dirty="0">
                          <a:effectLst/>
                        </a:rPr>
                        <a:t>մ</a:t>
                      </a:r>
                      <a:r>
                        <a:rPr lang="en-GB" sz="900" dirty="0">
                          <a:effectLst/>
                        </a:rPr>
                        <a:t>ի </a:t>
                      </a:r>
                      <a:r>
                        <a:rPr lang="en-GB" sz="900" dirty="0" err="1">
                          <a:effectLst/>
                        </a:rPr>
                        <a:t>դասակարգումը</a:t>
                      </a:r>
                      <a:r>
                        <a:rPr lang="en-GB" sz="900" dirty="0">
                          <a:effectLst/>
                        </a:rPr>
                        <a:t> </a:t>
                      </a:r>
                      <a:r>
                        <a:rPr lang="hy-AM" sz="900" dirty="0">
                          <a:effectLst/>
                        </a:rPr>
                        <a:t>և</a:t>
                      </a:r>
                      <a:r>
                        <a:rPr lang="en-GB" sz="900" dirty="0">
                          <a:effectLst/>
                        </a:rPr>
                        <a:t> </a:t>
                      </a:r>
                      <a:r>
                        <a:rPr lang="hy-AM" sz="900" dirty="0">
                          <a:effectLst/>
                        </a:rPr>
                        <a:t>ց</a:t>
                      </a:r>
                      <a:r>
                        <a:rPr lang="en-GB" sz="900" dirty="0" err="1">
                          <a:effectLst/>
                        </a:rPr>
                        <a:t>ուցադրել</a:t>
                      </a:r>
                      <a:r>
                        <a:rPr lang="en-GB" sz="900" dirty="0">
                          <a:effectLst/>
                        </a:rPr>
                        <a:t>  </a:t>
                      </a:r>
                      <a:r>
                        <a:rPr lang="hy-AM" sz="900" dirty="0">
                          <a:effectLst/>
                        </a:rPr>
                        <a:t>տ</a:t>
                      </a:r>
                      <a:r>
                        <a:rPr lang="en-GB" sz="900" dirty="0">
                          <a:effectLst/>
                        </a:rPr>
                        <a:t>ե</a:t>
                      </a:r>
                      <a:r>
                        <a:rPr lang="hy-AM" sz="900" dirty="0">
                          <a:effectLst/>
                        </a:rPr>
                        <a:t>ս</a:t>
                      </a:r>
                      <a:r>
                        <a:rPr lang="en-GB" sz="900" dirty="0">
                          <a:effectLst/>
                        </a:rPr>
                        <a:t>ա</a:t>
                      </a:r>
                      <a:r>
                        <a:rPr lang="hy-AM" sz="900" dirty="0">
                          <a:effectLst/>
                        </a:rPr>
                        <a:t>ն</a:t>
                      </a:r>
                      <a:r>
                        <a:rPr lang="en-GB" sz="900" dirty="0">
                          <a:effectLst/>
                        </a:rPr>
                        <a:t>յ</a:t>
                      </a:r>
                      <a:r>
                        <a:rPr lang="hy-AM" sz="900" dirty="0">
                          <a:effectLst/>
                        </a:rPr>
                        <a:t>ո</a:t>
                      </a:r>
                      <a:r>
                        <a:rPr lang="en-GB" sz="900" dirty="0">
                          <a:effectLst/>
                        </a:rPr>
                        <a:t>ւ</a:t>
                      </a:r>
                      <a:r>
                        <a:rPr lang="hy-AM" sz="900" dirty="0">
                          <a:effectLst/>
                        </a:rPr>
                        <a:t>թ</a:t>
                      </a:r>
                      <a:r>
                        <a:rPr lang="en-GB" sz="900" dirty="0">
                          <a:effectLst/>
                        </a:rPr>
                        <a:t>ը</a:t>
                      </a:r>
                      <a:r>
                        <a:rPr lang="hy-AM" sz="900" dirty="0">
                          <a:effectLst/>
                        </a:rPr>
                        <a:t>՝</a:t>
                      </a:r>
                      <a:r>
                        <a:rPr lang="en-GB" sz="900" dirty="0">
                          <a:effectLst/>
                        </a:rPr>
                        <a:t> 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endParaRPr lang="de-DE" sz="9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u="sng" dirty="0">
                          <a:effectLst/>
                          <a:hlinkClick r:id="rId5"/>
                        </a:rPr>
                        <a:t>https://www.youtube.com/watch?v=ayefSTAnCR8</a:t>
                      </a:r>
                      <a:endParaRPr lang="de-DE" sz="9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y-AM" sz="900" dirty="0">
                          <a:effectLst/>
                        </a:rPr>
                        <a:t>և</a:t>
                      </a:r>
                      <a:r>
                        <a:rPr lang="en-GB" sz="900" dirty="0">
                          <a:effectLst/>
                        </a:rPr>
                        <a:t>/</a:t>
                      </a:r>
                      <a:r>
                        <a:rPr lang="hy-AM" sz="900" dirty="0">
                          <a:effectLst/>
                        </a:rPr>
                        <a:t>կ</a:t>
                      </a:r>
                      <a:r>
                        <a:rPr lang="en-GB" sz="900" dirty="0">
                          <a:effectLst/>
                        </a:rPr>
                        <a:t>ա</a:t>
                      </a:r>
                      <a:r>
                        <a:rPr lang="hy-AM" sz="900" dirty="0">
                          <a:effectLst/>
                        </a:rPr>
                        <a:t>մ</a:t>
                      </a:r>
                      <a:r>
                        <a:rPr lang="en-US" sz="900" dirty="0">
                          <a:effectLst/>
                        </a:rPr>
                        <a:t> SOLO </a:t>
                      </a:r>
                      <a:r>
                        <a:rPr lang="hy-AM" sz="900" dirty="0">
                          <a:effectLst/>
                        </a:rPr>
                        <a:t>դ</a:t>
                      </a:r>
                      <a:r>
                        <a:rPr lang="en-GB" sz="900" dirty="0">
                          <a:effectLst/>
                        </a:rPr>
                        <a:t>ա</a:t>
                      </a:r>
                      <a:r>
                        <a:rPr lang="hy-AM" sz="900" dirty="0">
                          <a:effectLst/>
                        </a:rPr>
                        <a:t>ս</a:t>
                      </a:r>
                      <a:r>
                        <a:rPr lang="en-GB" sz="900" dirty="0">
                          <a:effectLst/>
                        </a:rPr>
                        <a:t>ա</a:t>
                      </a:r>
                      <a:r>
                        <a:rPr lang="hy-AM" sz="900" dirty="0">
                          <a:effectLst/>
                        </a:rPr>
                        <a:t>կ</a:t>
                      </a:r>
                      <a:r>
                        <a:rPr lang="en-GB" sz="900" dirty="0">
                          <a:effectLst/>
                        </a:rPr>
                        <a:t>ա</a:t>
                      </a:r>
                      <a:r>
                        <a:rPr lang="hy-AM" sz="900" dirty="0">
                          <a:effectLst/>
                        </a:rPr>
                        <a:t>ր</a:t>
                      </a:r>
                      <a:r>
                        <a:rPr lang="en-GB" sz="900" dirty="0">
                          <a:effectLst/>
                        </a:rPr>
                        <a:t>գ</a:t>
                      </a:r>
                      <a:r>
                        <a:rPr lang="hy-AM" sz="900" dirty="0">
                          <a:effectLst/>
                        </a:rPr>
                        <a:t>ո</a:t>
                      </a:r>
                      <a:r>
                        <a:rPr lang="en-GB" sz="900" dirty="0">
                          <a:effectLst/>
                        </a:rPr>
                        <a:t>ւ</a:t>
                      </a:r>
                      <a:r>
                        <a:rPr lang="hy-AM" sz="900" dirty="0">
                          <a:effectLst/>
                        </a:rPr>
                        <a:t>մ</a:t>
                      </a:r>
                      <a:r>
                        <a:rPr lang="en-GB" sz="900" dirty="0">
                          <a:effectLst/>
                        </a:rPr>
                        <a:t>ը</a:t>
                      </a:r>
                      <a:r>
                        <a:rPr lang="en-US" sz="900" dirty="0">
                          <a:effectLst/>
                        </a:rPr>
                        <a:t> (</a:t>
                      </a:r>
                      <a:r>
                        <a:rPr lang="en-GB" sz="900" dirty="0" err="1">
                          <a:effectLst/>
                        </a:rPr>
                        <a:t>Բիգս</a:t>
                      </a:r>
                      <a:r>
                        <a:rPr lang="en-US" sz="900" dirty="0">
                          <a:effectLst/>
                        </a:rPr>
                        <a:t>)</a:t>
                      </a:r>
                      <a:endParaRPr lang="de-DE" sz="9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https://www.youtube.com/watch?v=uDXXV-mCLPg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87" marR="403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y-AM" sz="800" dirty="0">
                          <a:effectLst/>
                        </a:rPr>
                        <a:t>Դասախոսություն</a:t>
                      </a:r>
                      <a:r>
                        <a:rPr lang="en-US" sz="800" dirty="0">
                          <a:effectLst/>
                        </a:rPr>
                        <a:t> </a:t>
                      </a:r>
                      <a:r>
                        <a:rPr lang="hy-AM" sz="800" dirty="0">
                          <a:effectLst/>
                        </a:rPr>
                        <a:t>և</a:t>
                      </a:r>
                      <a:r>
                        <a:rPr lang="en-GB" sz="800" dirty="0">
                          <a:effectLst/>
                        </a:rPr>
                        <a:t> </a:t>
                      </a:r>
                      <a:r>
                        <a:rPr lang="hy-AM" sz="800" dirty="0">
                          <a:effectLst/>
                        </a:rPr>
                        <a:t>վ</a:t>
                      </a:r>
                      <a:r>
                        <a:rPr lang="en-GB" sz="800" dirty="0">
                          <a:effectLst/>
                        </a:rPr>
                        <a:t>ի</a:t>
                      </a:r>
                      <a:r>
                        <a:rPr lang="hy-AM" sz="800" dirty="0">
                          <a:effectLst/>
                        </a:rPr>
                        <a:t>դ</a:t>
                      </a:r>
                      <a:r>
                        <a:rPr lang="en-GB" sz="800" dirty="0">
                          <a:effectLst/>
                        </a:rPr>
                        <a:t>ե</a:t>
                      </a:r>
                      <a:r>
                        <a:rPr lang="hy-AM" sz="800" dirty="0">
                          <a:effectLst/>
                        </a:rPr>
                        <a:t>ո</a:t>
                      </a:r>
                      <a:endParaRPr lang="de-DE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87" marR="403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4 </a:t>
                      </a:r>
                      <a:r>
                        <a:rPr lang="hy-AM" sz="900" dirty="0">
                          <a:effectLst/>
                        </a:rPr>
                        <a:t>Սլայդ</a:t>
                      </a:r>
                      <a:r>
                        <a:rPr lang="en-GB" sz="900" dirty="0">
                          <a:effectLst/>
                        </a:rPr>
                        <a:t>ն</a:t>
                      </a:r>
                      <a:r>
                        <a:rPr lang="hy-AM" sz="900" dirty="0">
                          <a:effectLst/>
                        </a:rPr>
                        <a:t>ե</a:t>
                      </a:r>
                      <a:r>
                        <a:rPr lang="en-GB" sz="900" dirty="0">
                          <a:effectLst/>
                        </a:rPr>
                        <a:t>ր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87" marR="403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  <a:hlinkClick r:id="rId5"/>
                        </a:rPr>
                        <a:t>https://www.youtube.com/watch?v=ayefSTAnCR8</a:t>
                      </a:r>
                      <a:endParaRPr lang="de-DE" sz="9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de-DE" sz="9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u="sng">
                          <a:effectLst/>
                          <a:hlinkClick r:id="rId6"/>
                        </a:rPr>
                        <a:t>http://www.johnbiggs.com.au/academic/solo-taxonomy/</a:t>
                      </a:r>
                      <a:endParaRPr lang="de-DE" sz="9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87" marR="40387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12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10’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87" marR="403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y-AM" sz="900" dirty="0">
                          <a:effectLst/>
                        </a:rPr>
                        <a:t>Դ</a:t>
                      </a:r>
                      <a:r>
                        <a:rPr lang="en-GB" sz="900" dirty="0">
                          <a:effectLst/>
                        </a:rPr>
                        <a:t>ա</a:t>
                      </a:r>
                      <a:r>
                        <a:rPr lang="hy-AM" sz="900" dirty="0">
                          <a:effectLst/>
                        </a:rPr>
                        <a:t>ս</a:t>
                      </a:r>
                      <a:r>
                        <a:rPr lang="en-GB" sz="900" dirty="0">
                          <a:effectLst/>
                        </a:rPr>
                        <a:t>ա</a:t>
                      </a:r>
                      <a:r>
                        <a:rPr lang="hy-AM" sz="900" dirty="0">
                          <a:effectLst/>
                        </a:rPr>
                        <a:t>մ</a:t>
                      </a:r>
                      <a:r>
                        <a:rPr lang="en-GB" sz="900" dirty="0">
                          <a:effectLst/>
                        </a:rPr>
                        <a:t>ի</a:t>
                      </a:r>
                      <a:r>
                        <a:rPr lang="hy-AM" sz="900" dirty="0">
                          <a:effectLst/>
                        </a:rPr>
                        <a:t>ջ</a:t>
                      </a:r>
                      <a:r>
                        <a:rPr lang="en-GB" sz="900" dirty="0">
                          <a:effectLst/>
                        </a:rPr>
                        <a:t>ո</a:t>
                      </a:r>
                      <a:r>
                        <a:rPr lang="hy-AM" sz="900" dirty="0">
                          <a:effectLst/>
                        </a:rPr>
                        <a:t>ց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87" marR="403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y-AM" sz="900" dirty="0">
                          <a:effectLst/>
                        </a:rPr>
                        <a:t>Դ</a:t>
                      </a:r>
                      <a:r>
                        <a:rPr lang="en-GB" sz="900" dirty="0">
                          <a:effectLst/>
                        </a:rPr>
                        <a:t>ա</a:t>
                      </a:r>
                      <a:r>
                        <a:rPr lang="hy-AM" sz="900" dirty="0">
                          <a:effectLst/>
                        </a:rPr>
                        <a:t>ս</a:t>
                      </a:r>
                      <a:r>
                        <a:rPr lang="en-GB" sz="900" dirty="0">
                          <a:effectLst/>
                        </a:rPr>
                        <a:t>ա</a:t>
                      </a:r>
                      <a:r>
                        <a:rPr lang="hy-AM" sz="900" dirty="0">
                          <a:effectLst/>
                        </a:rPr>
                        <a:t>մ</a:t>
                      </a:r>
                      <a:r>
                        <a:rPr lang="en-GB" sz="900" dirty="0">
                          <a:effectLst/>
                        </a:rPr>
                        <a:t>ի</a:t>
                      </a:r>
                      <a:r>
                        <a:rPr lang="hy-AM" sz="900" dirty="0">
                          <a:effectLst/>
                        </a:rPr>
                        <a:t>ջ</a:t>
                      </a:r>
                      <a:r>
                        <a:rPr lang="en-GB" sz="900" dirty="0">
                          <a:effectLst/>
                        </a:rPr>
                        <a:t>ո</a:t>
                      </a:r>
                      <a:r>
                        <a:rPr lang="hy-AM" sz="900" dirty="0">
                          <a:effectLst/>
                        </a:rPr>
                        <a:t>ց</a:t>
                      </a:r>
                      <a:r>
                        <a:rPr lang="en-GB" sz="900" dirty="0">
                          <a:effectLst/>
                        </a:rPr>
                        <a:t> </a:t>
                      </a:r>
                      <a:r>
                        <a:rPr lang="hy-AM" sz="900" dirty="0">
                          <a:effectLst/>
                        </a:rPr>
                        <a:t>ա</a:t>
                      </a:r>
                      <a:r>
                        <a:rPr lang="en-GB" sz="900" dirty="0">
                          <a:effectLst/>
                        </a:rPr>
                        <a:t>ն</a:t>
                      </a:r>
                      <a:r>
                        <a:rPr lang="hy-AM" sz="900" dirty="0">
                          <a:effectLst/>
                        </a:rPr>
                        <a:t>ե</a:t>
                      </a:r>
                      <a:r>
                        <a:rPr lang="en-GB" sz="900" dirty="0">
                          <a:effectLst/>
                        </a:rPr>
                        <a:t>լ </a:t>
                      </a:r>
                      <a:r>
                        <a:rPr lang="hy-AM" sz="900" dirty="0">
                          <a:effectLst/>
                        </a:rPr>
                        <a:t>և</a:t>
                      </a:r>
                      <a:r>
                        <a:rPr lang="en-GB" sz="900" dirty="0">
                          <a:effectLst/>
                        </a:rPr>
                        <a:t> </a:t>
                      </a:r>
                      <a:r>
                        <a:rPr lang="hy-AM" sz="900" dirty="0">
                          <a:effectLst/>
                        </a:rPr>
                        <a:t>ս</a:t>
                      </a:r>
                      <a:r>
                        <a:rPr lang="en-GB" sz="900" dirty="0">
                          <a:effectLst/>
                        </a:rPr>
                        <a:t>ո</a:t>
                      </a:r>
                      <a:r>
                        <a:rPr lang="hy-AM" sz="900" dirty="0">
                          <a:effectLst/>
                        </a:rPr>
                        <a:t>ւ</a:t>
                      </a:r>
                      <a:r>
                        <a:rPr lang="en-GB" sz="900" dirty="0">
                          <a:effectLst/>
                        </a:rPr>
                        <a:t>ր</a:t>
                      </a:r>
                      <a:r>
                        <a:rPr lang="hy-AM" sz="900" dirty="0">
                          <a:effectLst/>
                        </a:rPr>
                        <a:t>ճ</a:t>
                      </a:r>
                      <a:r>
                        <a:rPr lang="en-GB" sz="900" dirty="0">
                          <a:effectLst/>
                        </a:rPr>
                        <a:t>/</a:t>
                      </a:r>
                      <a:r>
                        <a:rPr lang="hy-AM" sz="900" dirty="0">
                          <a:effectLst/>
                        </a:rPr>
                        <a:t>թ</a:t>
                      </a:r>
                      <a:r>
                        <a:rPr lang="en-GB" sz="900" dirty="0">
                          <a:effectLst/>
                        </a:rPr>
                        <a:t>ե</a:t>
                      </a:r>
                      <a:r>
                        <a:rPr lang="hy-AM" sz="900" dirty="0">
                          <a:effectLst/>
                        </a:rPr>
                        <a:t>յ</a:t>
                      </a:r>
                      <a:r>
                        <a:rPr lang="en-GB" sz="900" dirty="0">
                          <a:effectLst/>
                        </a:rPr>
                        <a:t> </a:t>
                      </a:r>
                      <a:r>
                        <a:rPr lang="hy-AM" sz="900" dirty="0">
                          <a:effectLst/>
                        </a:rPr>
                        <a:t>խ</a:t>
                      </a:r>
                      <a:r>
                        <a:rPr lang="en-GB" sz="900" dirty="0">
                          <a:effectLst/>
                        </a:rPr>
                        <a:t>մ</a:t>
                      </a:r>
                      <a:r>
                        <a:rPr lang="hy-AM" sz="900" dirty="0">
                          <a:effectLst/>
                        </a:rPr>
                        <a:t>ե</a:t>
                      </a:r>
                      <a:r>
                        <a:rPr lang="en-GB" sz="900" dirty="0">
                          <a:effectLst/>
                        </a:rPr>
                        <a:t>լ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87" marR="403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de-DE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87" marR="403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hy-AM" sz="900" dirty="0">
                          <a:effectLst/>
                        </a:rPr>
                        <a:t>Թ</a:t>
                      </a:r>
                      <a:r>
                        <a:rPr lang="en-GB" sz="900" dirty="0">
                          <a:effectLst/>
                        </a:rPr>
                        <a:t>ե</a:t>
                      </a:r>
                      <a:r>
                        <a:rPr lang="hy-AM" sz="900" dirty="0">
                          <a:effectLst/>
                        </a:rPr>
                        <a:t>յ</a:t>
                      </a:r>
                      <a:r>
                        <a:rPr lang="en-GB" sz="900" dirty="0">
                          <a:effectLst/>
                        </a:rPr>
                        <a:t>/</a:t>
                      </a:r>
                      <a:r>
                        <a:rPr lang="hy-AM" sz="900" dirty="0">
                          <a:effectLst/>
                        </a:rPr>
                        <a:t>ս</a:t>
                      </a:r>
                      <a:r>
                        <a:rPr lang="en-GB" sz="900" dirty="0">
                          <a:effectLst/>
                        </a:rPr>
                        <a:t>ո</a:t>
                      </a:r>
                      <a:r>
                        <a:rPr lang="hy-AM" sz="900" dirty="0">
                          <a:effectLst/>
                        </a:rPr>
                        <a:t>ւ</a:t>
                      </a:r>
                      <a:r>
                        <a:rPr lang="en-GB" sz="900" dirty="0">
                          <a:effectLst/>
                        </a:rPr>
                        <a:t>ր</a:t>
                      </a:r>
                      <a:r>
                        <a:rPr lang="hy-AM" sz="900" dirty="0">
                          <a:effectLst/>
                        </a:rPr>
                        <a:t>ճ</a:t>
                      </a:r>
                      <a:r>
                        <a:rPr lang="en-GB" sz="900" dirty="0">
                          <a:effectLst/>
                        </a:rPr>
                        <a:t> </a:t>
                      </a:r>
                      <a:r>
                        <a:rPr lang="hy-AM" sz="900" dirty="0">
                          <a:effectLst/>
                        </a:rPr>
                        <a:t>և</a:t>
                      </a:r>
                      <a:r>
                        <a:rPr lang="en-GB" sz="900" dirty="0">
                          <a:effectLst/>
                        </a:rPr>
                        <a:t> </a:t>
                      </a:r>
                      <a:r>
                        <a:rPr lang="hy-AM" sz="900" dirty="0">
                          <a:effectLst/>
                        </a:rPr>
                        <a:t>թ</a:t>
                      </a:r>
                      <a:r>
                        <a:rPr lang="en-GB" sz="900" dirty="0">
                          <a:effectLst/>
                        </a:rPr>
                        <a:t>խ</a:t>
                      </a:r>
                      <a:r>
                        <a:rPr lang="hy-AM" sz="900" dirty="0">
                          <a:effectLst/>
                        </a:rPr>
                        <a:t>վ</a:t>
                      </a:r>
                      <a:r>
                        <a:rPr lang="en-GB" sz="900" dirty="0">
                          <a:effectLst/>
                        </a:rPr>
                        <a:t>ա</a:t>
                      </a:r>
                      <a:r>
                        <a:rPr lang="hy-AM" sz="900" dirty="0">
                          <a:effectLst/>
                        </a:rPr>
                        <a:t>ծ</a:t>
                      </a:r>
                      <a:r>
                        <a:rPr lang="en-GB" sz="900" dirty="0">
                          <a:effectLst/>
                        </a:rPr>
                        <a:t>ք</a:t>
                      </a:r>
                      <a:r>
                        <a:rPr lang="hy-AM" sz="900" dirty="0">
                          <a:effectLst/>
                        </a:rPr>
                        <a:t>ա</a:t>
                      </a:r>
                      <a:r>
                        <a:rPr lang="en-GB" sz="900" dirty="0">
                          <a:effectLst/>
                        </a:rPr>
                        <a:t>բ</a:t>
                      </a:r>
                      <a:r>
                        <a:rPr lang="hy-AM" sz="900" dirty="0">
                          <a:effectLst/>
                        </a:rPr>
                        <a:t>լ</a:t>
                      </a:r>
                      <a:r>
                        <a:rPr lang="en-GB" sz="900" dirty="0">
                          <a:effectLst/>
                        </a:rPr>
                        <a:t>ի</a:t>
                      </a:r>
                      <a:r>
                        <a:rPr lang="hy-AM" sz="900" dirty="0">
                          <a:effectLst/>
                        </a:rPr>
                        <a:t>թ</a:t>
                      </a:r>
                      <a:r>
                        <a:rPr lang="en-GB" sz="900" dirty="0">
                          <a:effectLst/>
                        </a:rPr>
                        <a:t>ն</a:t>
                      </a:r>
                      <a:r>
                        <a:rPr lang="hy-AM" sz="900" dirty="0">
                          <a:effectLst/>
                        </a:rPr>
                        <a:t>ե</a:t>
                      </a:r>
                      <a:r>
                        <a:rPr lang="en-GB" sz="900" dirty="0">
                          <a:effectLst/>
                        </a:rPr>
                        <a:t>ր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87" marR="403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de-DE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387" marR="40387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29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836589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/>
              <a:t>Ինչպես ակտիվացնել մասնակիցներին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3"/>
          <a:srcRect t="1225"/>
          <a:stretch/>
        </p:blipFill>
        <p:spPr>
          <a:xfrm>
            <a:off x="1722225" y="2778827"/>
            <a:ext cx="5699549" cy="3529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2275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7579493"/>
              </p:ext>
            </p:extLst>
          </p:nvPr>
        </p:nvGraphicFramePr>
        <p:xfrm>
          <a:off x="628650" y="1262063"/>
          <a:ext cx="7886700" cy="46372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/>
              <a:t>Ակտիվացնող մեթոդներ</a:t>
            </a:r>
            <a:r>
              <a:rPr lang="de-DE" dirty="0"/>
              <a:t>– World Cafe</a:t>
            </a:r>
            <a:endParaRPr lang="de-AT" dirty="0"/>
          </a:p>
        </p:txBody>
      </p:sp>
      <p:sp>
        <p:nvSpPr>
          <p:cNvPr id="5" name="Textfeld 4"/>
          <p:cNvSpPr txBox="1"/>
          <p:nvPr/>
        </p:nvSpPr>
        <p:spPr>
          <a:xfrm>
            <a:off x="3642970" y="6203290"/>
            <a:ext cx="4390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y-AM" sz="1200" dirty="0"/>
              <a:t>Աղբյուր՝</a:t>
            </a:r>
            <a:r>
              <a:rPr lang="de-DE" sz="1200" dirty="0">
                <a:hlinkClick r:id="rId8"/>
              </a:rPr>
              <a:t>https://www.youtube.com/watch?v=_0d0Gybq-l0</a:t>
            </a:r>
            <a:r>
              <a:rPr lang="de-DE" sz="1200" dirty="0"/>
              <a:t> </a:t>
            </a:r>
          </a:p>
          <a:p>
            <a:endParaRPr lang="de-AT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31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698691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/>
              <a:t>Ակտիվացնող մեթոդներ</a:t>
            </a:r>
            <a:r>
              <a:rPr lang="de-DE" dirty="0"/>
              <a:t>– World Cafe</a:t>
            </a:r>
            <a:endParaRPr lang="de-AT" dirty="0"/>
          </a:p>
        </p:txBody>
      </p:sp>
      <p:sp>
        <p:nvSpPr>
          <p:cNvPr id="5" name="Textfeld 4"/>
          <p:cNvSpPr txBox="1"/>
          <p:nvPr/>
        </p:nvSpPr>
        <p:spPr>
          <a:xfrm>
            <a:off x="3642970" y="6203290"/>
            <a:ext cx="4390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y-AM" sz="1200" dirty="0"/>
              <a:t>Աղբյուր՝</a:t>
            </a:r>
            <a:r>
              <a:rPr lang="de-DE" sz="1200" dirty="0">
                <a:hlinkClick r:id="rId3"/>
              </a:rPr>
              <a:t>https://www.youtube.com/watch?v=_0d0Gybq-l0</a:t>
            </a:r>
            <a:r>
              <a:rPr lang="de-DE" sz="1200" dirty="0"/>
              <a:t> </a:t>
            </a:r>
          </a:p>
          <a:p>
            <a:endParaRPr lang="de-AT" sz="1200" dirty="0"/>
          </a:p>
        </p:txBody>
      </p:sp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hy-AM" dirty="0"/>
              <a:t>Ս</a:t>
            </a:r>
            <a:r>
              <a:rPr lang="en-US" dirty="0"/>
              <a:t>ե</a:t>
            </a:r>
            <a:r>
              <a:rPr lang="hy-AM" dirty="0"/>
              <a:t>ղ</a:t>
            </a:r>
            <a:r>
              <a:rPr lang="en-US" dirty="0"/>
              <a:t>ա</a:t>
            </a:r>
            <a:r>
              <a:rPr lang="hy-AM" dirty="0"/>
              <a:t>ն</a:t>
            </a:r>
            <a:r>
              <a:rPr lang="en-US" dirty="0" err="1"/>
              <a:t>ներ</a:t>
            </a:r>
            <a:r>
              <a:rPr lang="hy-AM" dirty="0"/>
              <a:t>ը</a:t>
            </a:r>
            <a:r>
              <a:rPr lang="en-US" dirty="0"/>
              <a:t> </a:t>
            </a:r>
            <a:r>
              <a:rPr lang="hy-AM" dirty="0"/>
              <a:t>դ</a:t>
            </a:r>
            <a:r>
              <a:rPr lang="en-US" dirty="0"/>
              <a:t>ա</a:t>
            </a:r>
            <a:r>
              <a:rPr lang="hy-AM" dirty="0"/>
              <a:t>ս</a:t>
            </a:r>
            <a:r>
              <a:rPr lang="en-US" dirty="0"/>
              <a:t>ա</a:t>
            </a:r>
            <a:r>
              <a:rPr lang="hy-AM" dirty="0"/>
              <a:t>վ</a:t>
            </a:r>
            <a:r>
              <a:rPr lang="en-US" dirty="0"/>
              <a:t>ո</a:t>
            </a:r>
            <a:r>
              <a:rPr lang="hy-AM" dirty="0"/>
              <a:t>ր</a:t>
            </a:r>
            <a:r>
              <a:rPr lang="en-US" dirty="0"/>
              <a:t>ե</a:t>
            </a:r>
            <a:r>
              <a:rPr lang="hy-AM" dirty="0"/>
              <a:t>լ</a:t>
            </a:r>
            <a:r>
              <a:rPr lang="en-US" dirty="0"/>
              <a:t> </a:t>
            </a:r>
            <a:r>
              <a:rPr lang="en-US" dirty="0" err="1"/>
              <a:t>ինչպես</a:t>
            </a:r>
            <a:r>
              <a:rPr lang="en-US" dirty="0"/>
              <a:t> </a:t>
            </a:r>
            <a:r>
              <a:rPr lang="en-US" dirty="0" err="1"/>
              <a:t>սրճարան</a:t>
            </a:r>
            <a:r>
              <a:rPr lang="hy-AM" dirty="0"/>
              <a:t>ո</a:t>
            </a:r>
            <a:r>
              <a:rPr lang="en-US" dirty="0"/>
              <a:t>ւ</a:t>
            </a:r>
            <a:r>
              <a:rPr lang="hy-AM" dirty="0"/>
              <a:t>մ</a:t>
            </a:r>
            <a:endParaRPr lang="de-AT" dirty="0"/>
          </a:p>
          <a:p>
            <a:pPr lvl="1"/>
            <a:r>
              <a:rPr lang="hy-AM" dirty="0"/>
              <a:t>Յ</a:t>
            </a:r>
            <a:r>
              <a:rPr lang="en-US" dirty="0"/>
              <a:t>ո</a:t>
            </a:r>
            <a:r>
              <a:rPr lang="hy-AM" dirty="0"/>
              <a:t>ւ</a:t>
            </a:r>
            <a:r>
              <a:rPr lang="en-US" dirty="0"/>
              <a:t>ր</a:t>
            </a:r>
            <a:r>
              <a:rPr lang="hy-AM" dirty="0"/>
              <a:t>ա</a:t>
            </a:r>
            <a:r>
              <a:rPr lang="en-US" dirty="0"/>
              <a:t>ք</a:t>
            </a:r>
            <a:r>
              <a:rPr lang="hy-AM" dirty="0"/>
              <a:t>ա</a:t>
            </a:r>
            <a:r>
              <a:rPr lang="en-US" dirty="0"/>
              <a:t>ն</a:t>
            </a:r>
            <a:r>
              <a:rPr lang="hy-AM" dirty="0"/>
              <a:t>չ</a:t>
            </a:r>
            <a:r>
              <a:rPr lang="en-US" dirty="0"/>
              <a:t>յ</a:t>
            </a:r>
            <a:r>
              <a:rPr lang="hy-AM" dirty="0"/>
              <a:t>ո</a:t>
            </a:r>
            <a:r>
              <a:rPr lang="en-US" dirty="0"/>
              <a:t>ւ</a:t>
            </a:r>
            <a:r>
              <a:rPr lang="hy-AM" dirty="0"/>
              <a:t>ր</a:t>
            </a:r>
            <a:r>
              <a:rPr lang="en-US" dirty="0"/>
              <a:t> </a:t>
            </a:r>
            <a:r>
              <a:rPr lang="hy-AM" dirty="0"/>
              <a:t>ս</a:t>
            </a:r>
            <a:r>
              <a:rPr lang="en-US" dirty="0"/>
              <a:t>ե</a:t>
            </a:r>
            <a:r>
              <a:rPr lang="hy-AM" dirty="0"/>
              <a:t>ղ</a:t>
            </a:r>
            <a:r>
              <a:rPr lang="en-US" dirty="0"/>
              <a:t>ա</a:t>
            </a:r>
            <a:r>
              <a:rPr lang="hy-AM" dirty="0"/>
              <a:t>ն</a:t>
            </a:r>
            <a:r>
              <a:rPr lang="en-US" dirty="0"/>
              <a:t>ի </a:t>
            </a:r>
            <a:r>
              <a:rPr lang="en-GB" dirty="0"/>
              <a:t>շ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ր</a:t>
            </a:r>
            <a:r>
              <a:rPr lang="en-GB" dirty="0"/>
              <a:t>ջ </a:t>
            </a:r>
            <a:r>
              <a:rPr lang="hy-AM" dirty="0"/>
              <a:t>դ</a:t>
            </a:r>
            <a:r>
              <a:rPr lang="en-GB" dirty="0"/>
              <a:t>ն</a:t>
            </a:r>
            <a:r>
              <a:rPr lang="hy-AM" dirty="0"/>
              <a:t>ե</a:t>
            </a:r>
            <a:r>
              <a:rPr lang="en-GB" dirty="0"/>
              <a:t>լ</a:t>
            </a:r>
            <a:r>
              <a:rPr lang="en-US" dirty="0"/>
              <a:t> 5-</a:t>
            </a:r>
            <a:r>
              <a:rPr lang="hy-AM" dirty="0"/>
              <a:t>ի</a:t>
            </a:r>
            <a:r>
              <a:rPr lang="en-US" dirty="0"/>
              <a:t>ց </a:t>
            </a:r>
            <a:r>
              <a:rPr lang="hy-AM" dirty="0"/>
              <a:t>ո</a:t>
            </a:r>
            <a:r>
              <a:rPr lang="en-US" dirty="0"/>
              <a:t>չ </a:t>
            </a:r>
            <a:r>
              <a:rPr lang="hy-AM" dirty="0"/>
              <a:t>ա</a:t>
            </a:r>
            <a:r>
              <a:rPr lang="en-US" dirty="0"/>
              <a:t>վ</a:t>
            </a:r>
            <a:r>
              <a:rPr lang="hy-AM" dirty="0"/>
              <a:t>ե</a:t>
            </a:r>
            <a:r>
              <a:rPr lang="en-US" dirty="0"/>
              <a:t>լ </a:t>
            </a:r>
            <a:r>
              <a:rPr lang="hy-AM" dirty="0"/>
              <a:t>ա</a:t>
            </a:r>
            <a:r>
              <a:rPr lang="en-US" dirty="0"/>
              <a:t>թ</a:t>
            </a:r>
            <a:r>
              <a:rPr lang="hy-AM" dirty="0"/>
              <a:t>ո</a:t>
            </a:r>
            <a:r>
              <a:rPr lang="en-US" dirty="0"/>
              <a:t>ռ</a:t>
            </a:r>
            <a:endParaRPr lang="de-AT" dirty="0"/>
          </a:p>
          <a:p>
            <a:r>
              <a:rPr lang="hy-AM" dirty="0"/>
              <a:t>Կ</a:t>
            </a:r>
            <a:r>
              <a:rPr lang="en-US" dirty="0"/>
              <a:t>ա</a:t>
            </a:r>
            <a:r>
              <a:rPr lang="hy-AM" dirty="0"/>
              <a:t>զ</a:t>
            </a:r>
            <a:r>
              <a:rPr lang="en-US" dirty="0"/>
              <a:t>մ</a:t>
            </a:r>
            <a:r>
              <a:rPr lang="hy-AM" dirty="0"/>
              <a:t>ա</a:t>
            </a:r>
            <a:r>
              <a:rPr lang="en-US" dirty="0"/>
              <a:t>կ</a:t>
            </a:r>
            <a:r>
              <a:rPr lang="hy-AM" dirty="0"/>
              <a:t>ե</a:t>
            </a:r>
            <a:r>
              <a:rPr lang="en-US" dirty="0"/>
              <a:t>ր</a:t>
            </a:r>
            <a:r>
              <a:rPr lang="hy-AM" dirty="0"/>
              <a:t>պ</a:t>
            </a:r>
            <a:r>
              <a:rPr lang="en-US" dirty="0"/>
              <a:t>ե</a:t>
            </a:r>
            <a:r>
              <a:rPr lang="hy-AM" dirty="0"/>
              <a:t>լ</a:t>
            </a:r>
            <a:r>
              <a:rPr lang="en-US" dirty="0"/>
              <a:t> 20 </a:t>
            </a:r>
            <a:r>
              <a:rPr lang="hy-AM" dirty="0"/>
              <a:t>ր</a:t>
            </a:r>
            <a:r>
              <a:rPr lang="en-US" dirty="0"/>
              <a:t>ո</a:t>
            </a:r>
            <a:r>
              <a:rPr lang="hy-AM" dirty="0"/>
              <a:t>պ</a:t>
            </a:r>
            <a:r>
              <a:rPr lang="en-US" dirty="0"/>
              <a:t>ե </a:t>
            </a:r>
            <a:r>
              <a:rPr lang="hy-AM" dirty="0"/>
              <a:t>տ</a:t>
            </a:r>
            <a:r>
              <a:rPr lang="en-US" dirty="0" err="1"/>
              <a:t>ևողությամբ</a:t>
            </a:r>
            <a:r>
              <a:rPr lang="en-US" dirty="0"/>
              <a:t> </a:t>
            </a:r>
            <a:r>
              <a:rPr lang="en-US" dirty="0" err="1"/>
              <a:t>քննարկման</a:t>
            </a:r>
            <a:r>
              <a:rPr lang="en-US" dirty="0"/>
              <a:t> 3 </a:t>
            </a:r>
            <a:r>
              <a:rPr lang="hy-AM" dirty="0"/>
              <a:t>փ</a:t>
            </a:r>
            <a:r>
              <a:rPr lang="en-US" dirty="0"/>
              <a:t>ո</a:t>
            </a:r>
            <a:r>
              <a:rPr lang="hy-AM" dirty="0"/>
              <a:t>ւ</a:t>
            </a:r>
            <a:r>
              <a:rPr lang="en-US" dirty="0"/>
              <a:t>լ</a:t>
            </a:r>
            <a:endParaRPr lang="de-AT" dirty="0"/>
          </a:p>
          <a:p>
            <a:pPr lvl="1"/>
            <a:r>
              <a:rPr lang="hy-AM" dirty="0"/>
              <a:t>Յ</a:t>
            </a:r>
            <a:r>
              <a:rPr lang="en-US" dirty="0"/>
              <a:t>ո</a:t>
            </a:r>
            <a:r>
              <a:rPr lang="hy-AM" dirty="0"/>
              <a:t>ւ</a:t>
            </a:r>
            <a:r>
              <a:rPr lang="en-US" dirty="0"/>
              <a:t>ր</a:t>
            </a:r>
            <a:r>
              <a:rPr lang="hy-AM" dirty="0"/>
              <a:t>ա</a:t>
            </a:r>
            <a:r>
              <a:rPr lang="en-US" dirty="0"/>
              <a:t>ք</a:t>
            </a:r>
            <a:r>
              <a:rPr lang="hy-AM" dirty="0"/>
              <a:t>ա</a:t>
            </a:r>
            <a:r>
              <a:rPr lang="en-US" dirty="0"/>
              <a:t>ն</a:t>
            </a:r>
            <a:r>
              <a:rPr lang="hy-AM" dirty="0"/>
              <a:t>չ</a:t>
            </a:r>
            <a:r>
              <a:rPr lang="en-US" dirty="0"/>
              <a:t>յ</a:t>
            </a:r>
            <a:r>
              <a:rPr lang="hy-AM" dirty="0"/>
              <a:t>ո</a:t>
            </a:r>
            <a:r>
              <a:rPr lang="en-US" dirty="0"/>
              <a:t>ւ</a:t>
            </a:r>
            <a:r>
              <a:rPr lang="hy-AM" dirty="0"/>
              <a:t>ր</a:t>
            </a:r>
            <a:r>
              <a:rPr lang="en-US" dirty="0"/>
              <a:t> </a:t>
            </a:r>
            <a:r>
              <a:rPr lang="hy-AM" dirty="0"/>
              <a:t>փ</a:t>
            </a:r>
            <a:r>
              <a:rPr lang="en-US" dirty="0"/>
              <a:t>ո</a:t>
            </a:r>
            <a:r>
              <a:rPr lang="hy-AM" dirty="0"/>
              <a:t>ւ</a:t>
            </a:r>
            <a:r>
              <a:rPr lang="en-US" dirty="0"/>
              <a:t>լ</a:t>
            </a:r>
            <a:r>
              <a:rPr lang="hy-AM" dirty="0"/>
              <a:t>ո</a:t>
            </a:r>
            <a:r>
              <a:rPr lang="en-US" dirty="0"/>
              <a:t>ւ</a:t>
            </a:r>
            <a:r>
              <a:rPr lang="hy-AM" dirty="0"/>
              <a:t>մ</a:t>
            </a:r>
            <a:r>
              <a:rPr lang="en-US" dirty="0"/>
              <a:t> մ</a:t>
            </a:r>
            <a:r>
              <a:rPr lang="hy-AM" dirty="0"/>
              <a:t>ա</a:t>
            </a:r>
            <a:r>
              <a:rPr lang="en-US" dirty="0"/>
              <a:t>ս</a:t>
            </a:r>
            <a:r>
              <a:rPr lang="hy-AM" dirty="0"/>
              <a:t>ա</a:t>
            </a:r>
            <a:r>
              <a:rPr lang="en-US" dirty="0"/>
              <a:t>ն</a:t>
            </a:r>
            <a:r>
              <a:rPr lang="hy-AM" dirty="0"/>
              <a:t>կ</a:t>
            </a:r>
            <a:r>
              <a:rPr lang="en-US" dirty="0"/>
              <a:t>ի</a:t>
            </a:r>
            <a:r>
              <a:rPr lang="hy-AM" dirty="0"/>
              <a:t>ց</a:t>
            </a:r>
            <a:r>
              <a:rPr lang="en-US" dirty="0"/>
              <a:t>ն</a:t>
            </a:r>
            <a:r>
              <a:rPr lang="hy-AM" dirty="0"/>
              <a:t>ե</a:t>
            </a:r>
            <a:r>
              <a:rPr lang="en-US" dirty="0"/>
              <a:t>ր</a:t>
            </a:r>
            <a:r>
              <a:rPr lang="hy-AM" dirty="0"/>
              <a:t>ի</a:t>
            </a:r>
            <a:r>
              <a:rPr lang="en-US" dirty="0"/>
              <a:t>ն </a:t>
            </a:r>
            <a:r>
              <a:rPr lang="hy-AM" dirty="0"/>
              <a:t>տ</a:t>
            </a:r>
            <a:r>
              <a:rPr lang="en-US" dirty="0"/>
              <a:t>ա</a:t>
            </a:r>
            <a:r>
              <a:rPr lang="hy-AM" dirty="0"/>
              <a:t>լ</a:t>
            </a:r>
            <a:r>
              <a:rPr lang="en-US" dirty="0"/>
              <a:t> </a:t>
            </a:r>
            <a:r>
              <a:rPr lang="hy-AM" dirty="0"/>
              <a:t>ք</a:t>
            </a:r>
            <a:r>
              <a:rPr lang="en-US" dirty="0"/>
              <a:t>ն</a:t>
            </a:r>
            <a:r>
              <a:rPr lang="hy-AM" dirty="0"/>
              <a:t>ա</a:t>
            </a:r>
            <a:r>
              <a:rPr lang="en-US" dirty="0"/>
              <a:t>ր</a:t>
            </a:r>
            <a:r>
              <a:rPr lang="hy-AM" dirty="0"/>
              <a:t>կ</a:t>
            </a:r>
            <a:r>
              <a:rPr lang="en-US" dirty="0" err="1"/>
              <a:t>ման</a:t>
            </a:r>
            <a:r>
              <a:rPr lang="en-US" dirty="0"/>
              <a:t> </a:t>
            </a:r>
            <a:r>
              <a:rPr lang="en-US" dirty="0" err="1"/>
              <a:t>համար</a:t>
            </a:r>
            <a:r>
              <a:rPr lang="en-US" dirty="0"/>
              <a:t> </a:t>
            </a:r>
            <a:r>
              <a:rPr lang="en-US" dirty="0" err="1"/>
              <a:t>մեկ</a:t>
            </a:r>
            <a:r>
              <a:rPr lang="en-US" dirty="0"/>
              <a:t> </a:t>
            </a:r>
            <a:r>
              <a:rPr lang="en-US" dirty="0" err="1"/>
              <a:t>հարց</a:t>
            </a:r>
            <a:endParaRPr lang="de-AT" dirty="0"/>
          </a:p>
          <a:p>
            <a:pPr lvl="1"/>
            <a:r>
              <a:rPr lang="hy-AM" dirty="0"/>
              <a:t>Յ</a:t>
            </a:r>
            <a:r>
              <a:rPr lang="en-US" dirty="0"/>
              <a:t>ո</a:t>
            </a:r>
            <a:r>
              <a:rPr lang="hy-AM" dirty="0"/>
              <a:t>ւ</a:t>
            </a:r>
            <a:r>
              <a:rPr lang="en-US" dirty="0"/>
              <a:t>ր</a:t>
            </a:r>
            <a:r>
              <a:rPr lang="hy-AM" dirty="0"/>
              <a:t>ա</a:t>
            </a:r>
            <a:r>
              <a:rPr lang="en-US" dirty="0"/>
              <a:t>ք</a:t>
            </a:r>
            <a:r>
              <a:rPr lang="hy-AM" dirty="0"/>
              <a:t>ա</a:t>
            </a:r>
            <a:r>
              <a:rPr lang="en-US" dirty="0"/>
              <a:t>ն</a:t>
            </a:r>
            <a:r>
              <a:rPr lang="hy-AM" dirty="0"/>
              <a:t>չ</a:t>
            </a:r>
            <a:r>
              <a:rPr lang="en-US" dirty="0"/>
              <a:t>յ</a:t>
            </a:r>
            <a:r>
              <a:rPr lang="hy-AM" dirty="0"/>
              <a:t>ո</a:t>
            </a:r>
            <a:r>
              <a:rPr lang="en-US" dirty="0"/>
              <a:t>ւ</a:t>
            </a:r>
            <a:r>
              <a:rPr lang="hy-AM" dirty="0"/>
              <a:t>ր</a:t>
            </a:r>
            <a:r>
              <a:rPr lang="en-US" dirty="0"/>
              <a:t> </a:t>
            </a:r>
            <a:r>
              <a:rPr lang="hy-AM" dirty="0"/>
              <a:t>փ</a:t>
            </a:r>
            <a:r>
              <a:rPr lang="en-US" dirty="0"/>
              <a:t>ո</a:t>
            </a:r>
            <a:r>
              <a:rPr lang="hy-AM" dirty="0"/>
              <a:t>ւ</a:t>
            </a:r>
            <a:r>
              <a:rPr lang="en-US" dirty="0"/>
              <a:t>լ</a:t>
            </a:r>
            <a:r>
              <a:rPr lang="hy-AM" dirty="0"/>
              <a:t>ի</a:t>
            </a:r>
            <a:r>
              <a:rPr lang="en-US" dirty="0"/>
              <a:t>ց </a:t>
            </a:r>
            <a:r>
              <a:rPr lang="en-US" dirty="0" err="1"/>
              <a:t>հետո</a:t>
            </a:r>
            <a:r>
              <a:rPr lang="en-US" dirty="0"/>
              <a:t> </a:t>
            </a:r>
            <a:r>
              <a:rPr lang="en-US" dirty="0" err="1"/>
              <a:t>սեղանի</a:t>
            </a:r>
            <a:r>
              <a:rPr lang="en-US" dirty="0"/>
              <a:t> </a:t>
            </a:r>
            <a:r>
              <a:rPr lang="en-US" dirty="0" err="1"/>
              <a:t>շուրջ</a:t>
            </a:r>
            <a:r>
              <a:rPr lang="en-US" dirty="0"/>
              <a:t> </a:t>
            </a:r>
            <a:r>
              <a:rPr lang="en-US" dirty="0" err="1"/>
              <a:t>մնում</a:t>
            </a:r>
            <a:r>
              <a:rPr lang="en-US" dirty="0"/>
              <a:t> է </a:t>
            </a:r>
            <a:r>
              <a:rPr lang="hy-AM" dirty="0"/>
              <a:t>մ</a:t>
            </a:r>
            <a:r>
              <a:rPr lang="en-US" dirty="0"/>
              <a:t>ե</a:t>
            </a:r>
            <a:r>
              <a:rPr lang="hy-AM" dirty="0"/>
              <a:t>կ</a:t>
            </a:r>
            <a:r>
              <a:rPr lang="en-US" dirty="0"/>
              <a:t> </a:t>
            </a:r>
            <a:r>
              <a:rPr lang="hy-AM" dirty="0"/>
              <a:t>մ</a:t>
            </a:r>
            <a:r>
              <a:rPr lang="en-US" dirty="0"/>
              <a:t>ա</a:t>
            </a:r>
            <a:r>
              <a:rPr lang="hy-AM" dirty="0"/>
              <a:t>ս</a:t>
            </a:r>
            <a:r>
              <a:rPr lang="en-US" dirty="0"/>
              <a:t>ն</a:t>
            </a:r>
            <a:r>
              <a:rPr lang="hy-AM" dirty="0"/>
              <a:t>ա</a:t>
            </a:r>
            <a:r>
              <a:rPr lang="en-US" dirty="0"/>
              <a:t>կ</a:t>
            </a:r>
            <a:r>
              <a:rPr lang="hy-AM" dirty="0"/>
              <a:t>ի</a:t>
            </a:r>
            <a:r>
              <a:rPr lang="en-US" dirty="0"/>
              <a:t>ց</a:t>
            </a:r>
            <a:endParaRPr lang="de-AT" dirty="0"/>
          </a:p>
          <a:p>
            <a:pPr lvl="1"/>
            <a:r>
              <a:rPr lang="hy-AM" dirty="0"/>
              <a:t>Խ</a:t>
            </a:r>
            <a:r>
              <a:rPr lang="en-US" dirty="0"/>
              <a:t>մ</a:t>
            </a:r>
            <a:r>
              <a:rPr lang="hy-AM" dirty="0"/>
              <a:t>բ</a:t>
            </a:r>
            <a:r>
              <a:rPr lang="en-US" dirty="0"/>
              <a:t>ի </a:t>
            </a:r>
            <a:r>
              <a:rPr lang="hy-AM" dirty="0"/>
              <a:t>մ</a:t>
            </a:r>
            <a:r>
              <a:rPr lang="en-US" dirty="0"/>
              <a:t>յ</a:t>
            </a:r>
            <a:r>
              <a:rPr lang="hy-AM" dirty="0"/>
              <a:t>ո</a:t>
            </a:r>
            <a:r>
              <a:rPr lang="en-US" dirty="0"/>
              <a:t>ւ</a:t>
            </a:r>
            <a:r>
              <a:rPr lang="hy-AM" dirty="0"/>
              <a:t>ս</a:t>
            </a:r>
            <a:r>
              <a:rPr lang="en-US" dirty="0"/>
              <a:t> </a:t>
            </a:r>
            <a:r>
              <a:rPr lang="hy-AM" dirty="0"/>
              <a:t>ա</a:t>
            </a:r>
            <a:r>
              <a:rPr lang="en-US" dirty="0"/>
              <a:t>ն</a:t>
            </a:r>
            <a:r>
              <a:rPr lang="hy-AM" dirty="0"/>
              <a:t>դ</a:t>
            </a:r>
            <a:r>
              <a:rPr lang="en-US" dirty="0"/>
              <a:t>ա</a:t>
            </a:r>
            <a:r>
              <a:rPr lang="hy-AM" dirty="0"/>
              <a:t>մ</a:t>
            </a:r>
            <a:r>
              <a:rPr lang="en-US" dirty="0"/>
              <a:t>ն</a:t>
            </a:r>
            <a:r>
              <a:rPr lang="hy-AM" dirty="0"/>
              <a:t>ե</a:t>
            </a:r>
            <a:r>
              <a:rPr lang="en-US" dirty="0"/>
              <a:t>ր</a:t>
            </a:r>
            <a:r>
              <a:rPr lang="hy-AM" dirty="0"/>
              <a:t>ը</a:t>
            </a:r>
            <a:r>
              <a:rPr lang="en-US" dirty="0"/>
              <a:t> </a:t>
            </a:r>
            <a:r>
              <a:rPr lang="en-US" dirty="0" err="1"/>
              <a:t>նստում</a:t>
            </a:r>
            <a:r>
              <a:rPr lang="en-US" dirty="0"/>
              <a:t> </a:t>
            </a:r>
            <a:r>
              <a:rPr lang="en-US" dirty="0" err="1"/>
              <a:t>են</a:t>
            </a:r>
            <a:r>
              <a:rPr lang="en-US" dirty="0"/>
              <a:t> </a:t>
            </a:r>
            <a:r>
              <a:rPr lang="en-US" dirty="0" err="1"/>
              <a:t>այլ</a:t>
            </a:r>
            <a:r>
              <a:rPr lang="en-US" dirty="0"/>
              <a:t> </a:t>
            </a:r>
            <a:r>
              <a:rPr lang="en-US" dirty="0" err="1"/>
              <a:t>սեղանների</a:t>
            </a:r>
            <a:r>
              <a:rPr lang="en-US" dirty="0"/>
              <a:t> </a:t>
            </a:r>
            <a:r>
              <a:rPr lang="en-US" dirty="0" err="1"/>
              <a:t>շուրջ</a:t>
            </a:r>
            <a:r>
              <a:rPr lang="en-US" dirty="0"/>
              <a:t> </a:t>
            </a:r>
          </a:p>
          <a:p>
            <a:pPr lvl="1"/>
            <a:r>
              <a:rPr lang="hy-AM" dirty="0"/>
              <a:t>Ս</a:t>
            </a:r>
            <a:r>
              <a:rPr lang="en-US" dirty="0"/>
              <a:t>ե</a:t>
            </a:r>
            <a:r>
              <a:rPr lang="hy-AM" dirty="0"/>
              <a:t>ղ</a:t>
            </a:r>
            <a:r>
              <a:rPr lang="en-US" dirty="0"/>
              <a:t>ա</a:t>
            </a:r>
            <a:r>
              <a:rPr lang="hy-AM" dirty="0"/>
              <a:t>ն</a:t>
            </a:r>
            <a:r>
              <a:rPr lang="en-US" dirty="0"/>
              <a:t>ի </a:t>
            </a:r>
            <a:r>
              <a:rPr lang="hy-AM" dirty="0"/>
              <a:t>մ</a:t>
            </a:r>
            <a:r>
              <a:rPr lang="en-US" dirty="0"/>
              <a:t>ո</a:t>
            </a:r>
            <a:r>
              <a:rPr lang="hy-AM" dirty="0"/>
              <a:t>տ</a:t>
            </a:r>
            <a:r>
              <a:rPr lang="en-US" dirty="0"/>
              <a:t> </a:t>
            </a:r>
            <a:r>
              <a:rPr lang="hy-AM" dirty="0"/>
              <a:t>մ</a:t>
            </a:r>
            <a:r>
              <a:rPr lang="en-US" dirty="0"/>
              <a:t>ն</a:t>
            </a:r>
            <a:r>
              <a:rPr lang="hy-AM" dirty="0"/>
              <a:t>ա</a:t>
            </a:r>
            <a:r>
              <a:rPr lang="en-US" dirty="0"/>
              <a:t>ց</a:t>
            </a:r>
            <a:r>
              <a:rPr lang="hy-AM" dirty="0"/>
              <a:t>ա</a:t>
            </a:r>
            <a:r>
              <a:rPr lang="en-US" dirty="0"/>
              <a:t>ծ </a:t>
            </a:r>
            <a:r>
              <a:rPr lang="hy-AM" dirty="0"/>
              <a:t>մ</a:t>
            </a:r>
            <a:r>
              <a:rPr lang="en-US" dirty="0"/>
              <a:t>ա</a:t>
            </a:r>
            <a:r>
              <a:rPr lang="hy-AM" dirty="0"/>
              <a:t>ս</a:t>
            </a:r>
            <a:r>
              <a:rPr lang="en-US" dirty="0"/>
              <a:t>ն</a:t>
            </a:r>
            <a:r>
              <a:rPr lang="hy-AM" dirty="0"/>
              <a:t>ա</a:t>
            </a:r>
            <a:r>
              <a:rPr lang="en-US" dirty="0"/>
              <a:t>կ</a:t>
            </a:r>
            <a:r>
              <a:rPr lang="hy-AM" dirty="0"/>
              <a:t>ի</a:t>
            </a:r>
            <a:r>
              <a:rPr lang="en-US" dirty="0" err="1"/>
              <a:t>ցը</a:t>
            </a:r>
            <a:r>
              <a:rPr lang="en-US" dirty="0"/>
              <a:t> </a:t>
            </a:r>
            <a:r>
              <a:rPr lang="hy-AM" dirty="0"/>
              <a:t>խ</a:t>
            </a:r>
            <a:r>
              <a:rPr lang="en-US" dirty="0"/>
              <a:t>մ</a:t>
            </a:r>
            <a:r>
              <a:rPr lang="hy-AM" dirty="0"/>
              <a:t>բ</a:t>
            </a:r>
            <a:r>
              <a:rPr lang="en-US" dirty="0"/>
              <a:t>ի </a:t>
            </a:r>
            <a:r>
              <a:rPr lang="hy-AM" dirty="0"/>
              <a:t>ն</a:t>
            </a:r>
            <a:r>
              <a:rPr lang="en-US" dirty="0"/>
              <a:t>ո</a:t>
            </a:r>
            <a:r>
              <a:rPr lang="hy-AM" dirty="0"/>
              <a:t>ր</a:t>
            </a:r>
            <a:r>
              <a:rPr lang="en-US" dirty="0"/>
              <a:t> </a:t>
            </a:r>
            <a:r>
              <a:rPr lang="hy-AM" dirty="0"/>
              <a:t>ա</a:t>
            </a:r>
            <a:r>
              <a:rPr lang="en-US" dirty="0"/>
              <a:t>ն</a:t>
            </a:r>
            <a:r>
              <a:rPr lang="hy-AM" dirty="0"/>
              <a:t>դ</a:t>
            </a:r>
            <a:r>
              <a:rPr lang="en-US" dirty="0"/>
              <a:t>ա</a:t>
            </a:r>
            <a:r>
              <a:rPr lang="hy-AM" dirty="0"/>
              <a:t>մ</a:t>
            </a:r>
            <a:r>
              <a:rPr lang="en-US" dirty="0"/>
              <a:t>ն</a:t>
            </a:r>
            <a:r>
              <a:rPr lang="hy-AM" dirty="0"/>
              <a:t>ե</a:t>
            </a:r>
            <a:r>
              <a:rPr lang="en-US" dirty="0"/>
              <a:t>ր</a:t>
            </a:r>
            <a:r>
              <a:rPr lang="hy-AM" dirty="0"/>
              <a:t>ի</a:t>
            </a:r>
            <a:r>
              <a:rPr lang="en-US" dirty="0"/>
              <a:t>ն </a:t>
            </a:r>
            <a:r>
              <a:rPr lang="hy-AM" dirty="0"/>
              <a:t>ն</a:t>
            </a:r>
            <a:r>
              <a:rPr lang="en-US" dirty="0"/>
              <a:t>ե</a:t>
            </a:r>
            <a:r>
              <a:rPr lang="hy-AM" dirty="0"/>
              <a:t>ր</a:t>
            </a:r>
            <a:r>
              <a:rPr lang="en-US" dirty="0"/>
              <a:t>կ</a:t>
            </a:r>
            <a:r>
              <a:rPr lang="hy-AM" dirty="0"/>
              <a:t>ա</a:t>
            </a:r>
            <a:r>
              <a:rPr lang="en-US" dirty="0"/>
              <a:t>յ</a:t>
            </a:r>
            <a:r>
              <a:rPr lang="hy-AM" dirty="0"/>
              <a:t>ա</a:t>
            </a:r>
            <a:r>
              <a:rPr lang="en-US" dirty="0"/>
              <a:t>ց</a:t>
            </a:r>
            <a:r>
              <a:rPr lang="hy-AM" dirty="0"/>
              <a:t>ն</a:t>
            </a:r>
            <a:r>
              <a:rPr lang="en-US" dirty="0"/>
              <a:t>ո</a:t>
            </a:r>
            <a:r>
              <a:rPr lang="hy-AM" dirty="0"/>
              <a:t>ւ</a:t>
            </a:r>
            <a:r>
              <a:rPr lang="en-US" dirty="0"/>
              <a:t>մ </a:t>
            </a:r>
            <a:r>
              <a:rPr lang="hy-AM" dirty="0"/>
              <a:t>է</a:t>
            </a:r>
            <a:r>
              <a:rPr lang="en-US" dirty="0"/>
              <a:t>, </a:t>
            </a:r>
            <a:r>
              <a:rPr lang="hy-AM" dirty="0"/>
              <a:t>թ</a:t>
            </a:r>
            <a:r>
              <a:rPr lang="en-US" dirty="0"/>
              <a:t>ե </a:t>
            </a:r>
            <a:r>
              <a:rPr lang="hy-AM" dirty="0"/>
              <a:t>ի</a:t>
            </a:r>
            <a:r>
              <a:rPr lang="en-US" dirty="0"/>
              <a:t>ն</a:t>
            </a:r>
            <a:r>
              <a:rPr lang="hy-AM" dirty="0"/>
              <a:t>չ</a:t>
            </a:r>
            <a:r>
              <a:rPr lang="en-US" dirty="0"/>
              <a:t> </a:t>
            </a:r>
            <a:r>
              <a:rPr lang="hy-AM" dirty="0"/>
              <a:t>է</a:t>
            </a:r>
            <a:r>
              <a:rPr lang="en-US" dirty="0"/>
              <a:t> </a:t>
            </a:r>
            <a:r>
              <a:rPr lang="hy-AM" dirty="0"/>
              <a:t>քն</a:t>
            </a:r>
            <a:r>
              <a:rPr lang="en-US" dirty="0"/>
              <a:t>ն</a:t>
            </a:r>
            <a:r>
              <a:rPr lang="hy-AM" dirty="0"/>
              <a:t>ա</a:t>
            </a:r>
            <a:r>
              <a:rPr lang="en-US" dirty="0"/>
              <a:t>ր</a:t>
            </a:r>
            <a:r>
              <a:rPr lang="hy-AM" dirty="0"/>
              <a:t>կ</a:t>
            </a:r>
            <a:r>
              <a:rPr lang="en-US" dirty="0"/>
              <a:t>վ</a:t>
            </a:r>
            <a:r>
              <a:rPr lang="hy-AM" dirty="0"/>
              <a:t>ե</a:t>
            </a:r>
            <a:r>
              <a:rPr lang="en-US" dirty="0"/>
              <a:t>լ </a:t>
            </a:r>
            <a:r>
              <a:rPr lang="hy-AM" dirty="0"/>
              <a:t>ն</a:t>
            </a:r>
            <a:r>
              <a:rPr lang="en-US" dirty="0"/>
              <a:t>ա</a:t>
            </a:r>
            <a:r>
              <a:rPr lang="hy-AM" dirty="0"/>
              <a:t>խ</a:t>
            </a:r>
            <a:r>
              <a:rPr lang="en-US" dirty="0"/>
              <a:t>ո</a:t>
            </a:r>
            <a:r>
              <a:rPr lang="hy-AM" dirty="0"/>
              <a:t>ր</a:t>
            </a:r>
            <a:r>
              <a:rPr lang="en-US" dirty="0"/>
              <a:t>դ </a:t>
            </a:r>
            <a:r>
              <a:rPr lang="hy-AM" dirty="0"/>
              <a:t>փ</a:t>
            </a:r>
            <a:r>
              <a:rPr lang="en-US" dirty="0"/>
              <a:t>ո</a:t>
            </a:r>
            <a:r>
              <a:rPr lang="hy-AM" dirty="0"/>
              <a:t>ւ</a:t>
            </a:r>
            <a:r>
              <a:rPr lang="en-US" dirty="0"/>
              <a:t>լ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մ</a:t>
            </a:r>
            <a:endParaRPr lang="de-AT" dirty="0"/>
          </a:p>
          <a:p>
            <a:r>
              <a:rPr lang="hy-AM" dirty="0"/>
              <a:t>Վ</a:t>
            </a:r>
            <a:r>
              <a:rPr lang="en-US" dirty="0"/>
              <a:t>ե</a:t>
            </a:r>
            <a:r>
              <a:rPr lang="hy-AM" dirty="0"/>
              <a:t>ր</a:t>
            </a:r>
            <a:r>
              <a:rPr lang="en-US" dirty="0"/>
              <a:t>ջ</a:t>
            </a:r>
            <a:r>
              <a:rPr lang="hy-AM" dirty="0"/>
              <a:t>ո</a:t>
            </a:r>
            <a:r>
              <a:rPr lang="en-US" dirty="0"/>
              <a:t>ւ</a:t>
            </a:r>
            <a:r>
              <a:rPr lang="hy-AM" dirty="0"/>
              <a:t>մ</a:t>
            </a:r>
            <a:r>
              <a:rPr lang="en-US" dirty="0"/>
              <a:t> </a:t>
            </a:r>
            <a:r>
              <a:rPr lang="hy-AM" dirty="0"/>
              <a:t>ա</a:t>
            </a:r>
            <a:r>
              <a:rPr lang="en-US" dirty="0"/>
              <a:t>ռ</a:t>
            </a:r>
            <a:r>
              <a:rPr lang="hy-AM" dirty="0"/>
              <a:t>ա</a:t>
            </a:r>
            <a:r>
              <a:rPr lang="en-US" dirty="0"/>
              <a:t>ն</a:t>
            </a:r>
            <a:r>
              <a:rPr lang="hy-AM" dirty="0"/>
              <a:t>ձ</a:t>
            </a:r>
            <a:r>
              <a:rPr lang="en-US" dirty="0"/>
              <a:t>ի</a:t>
            </a:r>
            <a:r>
              <a:rPr lang="hy-AM" dirty="0"/>
              <a:t>ն</a:t>
            </a:r>
            <a:r>
              <a:rPr lang="en-US" dirty="0"/>
              <a:t> </a:t>
            </a:r>
            <a:r>
              <a:rPr lang="hy-AM" dirty="0"/>
              <a:t>մ</a:t>
            </a:r>
            <a:r>
              <a:rPr lang="en-US" dirty="0"/>
              <a:t>ա</a:t>
            </a:r>
            <a:r>
              <a:rPr lang="hy-AM" dirty="0"/>
              <a:t>ս</a:t>
            </a:r>
            <a:r>
              <a:rPr lang="en-US" dirty="0"/>
              <a:t>ն</a:t>
            </a:r>
            <a:r>
              <a:rPr lang="hy-AM" dirty="0"/>
              <a:t>ա</a:t>
            </a:r>
            <a:r>
              <a:rPr lang="en-US" dirty="0"/>
              <a:t>կ</a:t>
            </a:r>
            <a:r>
              <a:rPr lang="hy-AM" dirty="0"/>
              <a:t>ի</a:t>
            </a:r>
            <a:r>
              <a:rPr lang="en-US" dirty="0" err="1"/>
              <a:t>ցներ</a:t>
            </a:r>
            <a:r>
              <a:rPr lang="en-US" dirty="0"/>
              <a:t> </a:t>
            </a:r>
            <a:r>
              <a:rPr lang="en-US" dirty="0" err="1"/>
              <a:t>ամբողջ</a:t>
            </a:r>
            <a:r>
              <a:rPr lang="en-US" dirty="0"/>
              <a:t> </a:t>
            </a:r>
            <a:r>
              <a:rPr lang="en-US" dirty="0" err="1"/>
              <a:t>խմբին</a:t>
            </a:r>
            <a:r>
              <a:rPr lang="en-US" dirty="0"/>
              <a:t> </a:t>
            </a:r>
            <a:r>
              <a:rPr lang="en-US" dirty="0" err="1"/>
              <a:t>են</a:t>
            </a:r>
            <a:r>
              <a:rPr lang="en-US" dirty="0"/>
              <a:t> </a:t>
            </a:r>
            <a:r>
              <a:rPr lang="en-US" dirty="0" err="1"/>
              <a:t>ներկայացնո</a:t>
            </a:r>
            <a:r>
              <a:rPr lang="hy-AM" dirty="0"/>
              <a:t>ւ</a:t>
            </a:r>
            <a:r>
              <a:rPr lang="en-US" dirty="0"/>
              <a:t>մ </a:t>
            </a:r>
            <a:r>
              <a:rPr lang="hy-AM" dirty="0"/>
              <a:t>ք</a:t>
            </a:r>
            <a:r>
              <a:rPr lang="en-US" dirty="0"/>
              <a:t>ն</a:t>
            </a:r>
            <a:r>
              <a:rPr lang="hy-AM" dirty="0"/>
              <a:t>ն</a:t>
            </a:r>
            <a:r>
              <a:rPr lang="en-US" dirty="0"/>
              <a:t>ա</a:t>
            </a:r>
            <a:r>
              <a:rPr lang="hy-AM" dirty="0"/>
              <a:t>ր</a:t>
            </a:r>
            <a:r>
              <a:rPr lang="en-US" dirty="0"/>
              <a:t>կ</a:t>
            </a:r>
            <a:r>
              <a:rPr lang="hy-AM" dirty="0"/>
              <a:t>ո</a:t>
            </a:r>
            <a:r>
              <a:rPr lang="en-US" dirty="0" err="1"/>
              <a:t>ւմների</a:t>
            </a:r>
            <a:r>
              <a:rPr lang="en-US" dirty="0"/>
              <a:t> </a:t>
            </a:r>
            <a:r>
              <a:rPr lang="en-US" dirty="0" err="1"/>
              <a:t>վերաբերյալ</a:t>
            </a:r>
            <a:r>
              <a:rPr lang="en-US" dirty="0"/>
              <a:t> </a:t>
            </a:r>
            <a:r>
              <a:rPr lang="en-US" dirty="0" err="1"/>
              <a:t>իրենց</a:t>
            </a:r>
            <a:r>
              <a:rPr lang="en-US" dirty="0"/>
              <a:t> </a:t>
            </a:r>
            <a:r>
              <a:rPr lang="en-US" dirty="0" err="1"/>
              <a:t>տեսակե</a:t>
            </a:r>
            <a:r>
              <a:rPr lang="hy-AM" dirty="0"/>
              <a:t>տ</a:t>
            </a:r>
            <a:r>
              <a:rPr lang="en-US" dirty="0"/>
              <a:t>ն</a:t>
            </a:r>
            <a:r>
              <a:rPr lang="hy-AM" dirty="0"/>
              <a:t>ե</a:t>
            </a:r>
            <a:r>
              <a:rPr lang="en-US" dirty="0" err="1"/>
              <a:t>րը</a:t>
            </a:r>
            <a:endParaRPr lang="de-A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32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93769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9117588"/>
              </p:ext>
            </p:extLst>
          </p:nvPr>
        </p:nvGraphicFramePr>
        <p:xfrm>
          <a:off x="628650" y="1262063"/>
          <a:ext cx="78867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/>
              <a:t>Ակտիվացնող մեթոդներ</a:t>
            </a:r>
            <a:r>
              <a:rPr lang="de-DE" dirty="0"/>
              <a:t>- </a:t>
            </a:r>
            <a:r>
              <a:rPr lang="hy-AM" dirty="0"/>
              <a:t>Ակվարիում</a:t>
            </a:r>
            <a:endParaRPr lang="de-AT" dirty="0"/>
          </a:p>
        </p:txBody>
      </p:sp>
      <p:sp>
        <p:nvSpPr>
          <p:cNvPr id="5" name="Textfeld 4"/>
          <p:cNvSpPr txBox="1"/>
          <p:nvPr/>
        </p:nvSpPr>
        <p:spPr>
          <a:xfrm>
            <a:off x="3650754" y="6292075"/>
            <a:ext cx="42673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y-AM" sz="1200" dirty="0"/>
              <a:t>Աղբյուր՝</a:t>
            </a:r>
            <a:r>
              <a:rPr lang="de-DE" sz="1200" dirty="0">
                <a:hlinkClick r:id="rId8"/>
              </a:rPr>
              <a:t>https://www.youtube.com/watch?v=xkWl9b0FZSE</a:t>
            </a:r>
            <a:r>
              <a:rPr lang="de-DE" sz="1200" dirty="0"/>
              <a:t> </a:t>
            </a:r>
            <a:endParaRPr lang="de-AT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33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672702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/>
              <a:t>Ակտիվացնող մեթոդներ</a:t>
            </a:r>
            <a:r>
              <a:rPr lang="de-DE" dirty="0"/>
              <a:t>- </a:t>
            </a:r>
            <a:r>
              <a:rPr lang="hy-AM" dirty="0"/>
              <a:t>Ակվարիում</a:t>
            </a:r>
            <a:endParaRPr lang="de-AT" dirty="0"/>
          </a:p>
        </p:txBody>
      </p:sp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Բանախոսների և լսարանի միջև չկա տարբերակում</a:t>
            </a:r>
          </a:p>
          <a:p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շ</a:t>
            </a:r>
            <a:r>
              <a:rPr lang="en-GB" dirty="0"/>
              <a:t>ա</a:t>
            </a:r>
            <a:r>
              <a:rPr lang="hy-AM" dirty="0"/>
              <a:t>դ</a:t>
            </a:r>
            <a:r>
              <a:rPr lang="en-GB" dirty="0"/>
              <a:t>ր</a:t>
            </a:r>
            <a:r>
              <a:rPr lang="hy-AM" dirty="0"/>
              <a:t>ո</a:t>
            </a:r>
            <a:r>
              <a:rPr lang="en-GB" dirty="0" err="1"/>
              <a:t>ւթյուն</a:t>
            </a:r>
            <a:r>
              <a:rPr lang="en-GB" dirty="0"/>
              <a:t>՝ </a:t>
            </a:r>
            <a:r>
              <a:rPr lang="en-GB" dirty="0" err="1"/>
              <a:t>ինտրովերտ</a:t>
            </a:r>
            <a:r>
              <a:rPr lang="hy-AM" dirty="0"/>
              <a:t>ն</a:t>
            </a:r>
            <a:r>
              <a:rPr lang="en-GB" dirty="0"/>
              <a:t>ե</a:t>
            </a:r>
            <a:r>
              <a:rPr lang="hy-AM" dirty="0"/>
              <a:t>ր</a:t>
            </a:r>
            <a:r>
              <a:rPr lang="en-GB" dirty="0"/>
              <a:t>ը </a:t>
            </a:r>
            <a:r>
              <a:rPr lang="hy-AM" dirty="0"/>
              <a:t>կ</a:t>
            </a:r>
            <a:r>
              <a:rPr lang="en-GB" dirty="0"/>
              <a:t>ա</a:t>
            </a:r>
            <a:r>
              <a:rPr lang="hy-AM" dirty="0"/>
              <a:t>ր</a:t>
            </a:r>
            <a:r>
              <a:rPr lang="en-GB" dirty="0"/>
              <a:t>ո</a:t>
            </a:r>
            <a:r>
              <a:rPr lang="hy-AM" dirty="0"/>
              <a:t>ղ</a:t>
            </a:r>
            <a:r>
              <a:rPr lang="en-GB" dirty="0"/>
              <a:t> </a:t>
            </a:r>
            <a:r>
              <a:rPr lang="hy-AM" dirty="0"/>
              <a:t>ե</a:t>
            </a:r>
            <a:r>
              <a:rPr lang="en-GB" dirty="0"/>
              <a:t>ն </a:t>
            </a:r>
            <a:r>
              <a:rPr lang="hy-AM" dirty="0"/>
              <a:t>վ</a:t>
            </a:r>
            <a:r>
              <a:rPr lang="en-GB" dirty="0"/>
              <a:t>ա</a:t>
            </a:r>
            <a:r>
              <a:rPr lang="hy-AM" dirty="0"/>
              <a:t>ր</a:t>
            </a:r>
            <a:r>
              <a:rPr lang="en-GB" dirty="0"/>
              <a:t>ա</a:t>
            </a:r>
            <a:r>
              <a:rPr lang="hy-AM" dirty="0"/>
              <a:t>ն</a:t>
            </a:r>
            <a:r>
              <a:rPr lang="en-GB" dirty="0" err="1"/>
              <a:t>ել</a:t>
            </a:r>
            <a:r>
              <a:rPr lang="en-GB" dirty="0"/>
              <a:t> </a:t>
            </a:r>
            <a:r>
              <a:rPr lang="en-GB" dirty="0" err="1"/>
              <a:t>խոսել</a:t>
            </a:r>
            <a:r>
              <a:rPr lang="en-GB" dirty="0"/>
              <a:t> </a:t>
            </a:r>
            <a:endParaRPr lang="de-AT" dirty="0"/>
          </a:p>
          <a:p>
            <a:pPr lvl="1"/>
            <a:r>
              <a:rPr lang="hy-AM" dirty="0"/>
              <a:t>Ն</a:t>
            </a:r>
            <a:r>
              <a:rPr lang="en-GB" dirty="0"/>
              <a:t>ր</a:t>
            </a:r>
            <a:r>
              <a:rPr lang="hy-AM" dirty="0"/>
              <a:t>ա</a:t>
            </a:r>
            <a:r>
              <a:rPr lang="en-GB" dirty="0"/>
              <a:t>ն</a:t>
            </a:r>
            <a:r>
              <a:rPr lang="hy-AM" dirty="0"/>
              <a:t>ց</a:t>
            </a:r>
            <a:r>
              <a:rPr lang="en-GB" dirty="0"/>
              <a:t> </a:t>
            </a:r>
            <a:r>
              <a:rPr lang="hy-AM" dirty="0"/>
              <a:t>ն</a:t>
            </a:r>
            <a:r>
              <a:rPr lang="en-GB" dirty="0"/>
              <a:t>ե</a:t>
            </a:r>
            <a:r>
              <a:rPr lang="hy-AM" dirty="0"/>
              <a:t>ր</a:t>
            </a:r>
            <a:r>
              <a:rPr lang="en-GB" dirty="0"/>
              <a:t>գ</a:t>
            </a:r>
            <a:r>
              <a:rPr lang="hy-AM" dirty="0"/>
              <a:t>ր</a:t>
            </a:r>
            <a:r>
              <a:rPr lang="en-GB" dirty="0"/>
              <a:t>ա</a:t>
            </a:r>
            <a:r>
              <a:rPr lang="hy-AM" dirty="0"/>
              <a:t>վ</a:t>
            </a:r>
            <a:r>
              <a:rPr lang="en-GB" dirty="0"/>
              <a:t>ե</a:t>
            </a:r>
            <a:r>
              <a:rPr lang="hy-AM" dirty="0"/>
              <a:t>լ</a:t>
            </a:r>
            <a:r>
              <a:rPr lang="en-GB" dirty="0"/>
              <a:t>ո</a:t>
            </a:r>
            <a:r>
              <a:rPr lang="hy-AM" dirty="0"/>
              <a:t>ւ</a:t>
            </a:r>
            <a:r>
              <a:rPr lang="en-GB" dirty="0"/>
              <a:t> </a:t>
            </a:r>
            <a:r>
              <a:rPr lang="hy-AM" dirty="0"/>
              <a:t>հ</a:t>
            </a:r>
            <a:r>
              <a:rPr lang="en-GB" dirty="0"/>
              <a:t>ա</a:t>
            </a:r>
            <a:r>
              <a:rPr lang="hy-AM" dirty="0"/>
              <a:t>մ</a:t>
            </a:r>
            <a:r>
              <a:rPr lang="en-GB" dirty="0"/>
              <a:t>ա</a:t>
            </a:r>
            <a:r>
              <a:rPr lang="hy-AM" dirty="0"/>
              <a:t>ր</a:t>
            </a:r>
            <a:r>
              <a:rPr lang="en-GB" dirty="0"/>
              <a:t> </a:t>
            </a:r>
            <a:r>
              <a:rPr lang="hy-AM" dirty="0"/>
              <a:t>խ</a:t>
            </a:r>
            <a:r>
              <a:rPr lang="en-GB" dirty="0"/>
              <a:t>ն</a:t>
            </a:r>
            <a:r>
              <a:rPr lang="hy-AM" dirty="0"/>
              <a:t>դ</a:t>
            </a:r>
            <a:r>
              <a:rPr lang="en-GB" dirty="0"/>
              <a:t>ր</a:t>
            </a:r>
            <a:r>
              <a:rPr lang="hy-AM" dirty="0"/>
              <a:t>ե</a:t>
            </a:r>
            <a:r>
              <a:rPr lang="en-GB" dirty="0"/>
              <a:t>ք </a:t>
            </a:r>
            <a:r>
              <a:rPr lang="hy-AM" dirty="0"/>
              <a:t>գ</a:t>
            </a:r>
            <a:r>
              <a:rPr lang="en-GB" dirty="0"/>
              <a:t>ր</a:t>
            </a:r>
            <a:r>
              <a:rPr lang="hy-AM" dirty="0"/>
              <a:t>ե</a:t>
            </a:r>
            <a:r>
              <a:rPr lang="en-GB" dirty="0"/>
              <a:t>լ </a:t>
            </a:r>
            <a:r>
              <a:rPr lang="hy-AM" dirty="0"/>
              <a:t>ի</a:t>
            </a:r>
            <a:r>
              <a:rPr lang="en-GB" dirty="0"/>
              <a:t>ր</a:t>
            </a:r>
            <a:r>
              <a:rPr lang="hy-AM" dirty="0"/>
              <a:t>ե</a:t>
            </a:r>
            <a:r>
              <a:rPr lang="en-GB" dirty="0"/>
              <a:t>ն</a:t>
            </a:r>
            <a:r>
              <a:rPr lang="hy-AM" dirty="0"/>
              <a:t>ց</a:t>
            </a:r>
            <a:r>
              <a:rPr lang="en-GB" dirty="0"/>
              <a:t> </a:t>
            </a:r>
            <a:r>
              <a:rPr lang="hy-AM" dirty="0"/>
              <a:t>կ</a:t>
            </a:r>
            <a:r>
              <a:rPr lang="en-GB" dirty="0"/>
              <a:t>ա</a:t>
            </a:r>
            <a:r>
              <a:rPr lang="hy-AM" dirty="0"/>
              <a:t>ր</a:t>
            </a:r>
            <a:r>
              <a:rPr lang="en-GB" dirty="0"/>
              <a:t>ծ</a:t>
            </a:r>
            <a:r>
              <a:rPr lang="hy-AM" dirty="0"/>
              <a:t>ի</a:t>
            </a:r>
            <a:r>
              <a:rPr lang="en-GB" dirty="0"/>
              <a:t>ք</a:t>
            </a:r>
            <a:r>
              <a:rPr lang="hy-AM" dirty="0"/>
              <a:t>ը</a:t>
            </a:r>
            <a:r>
              <a:rPr lang="en-GB" dirty="0"/>
              <a:t> </a:t>
            </a:r>
            <a:r>
              <a:rPr lang="hy-AM" dirty="0"/>
              <a:t>մ</a:t>
            </a:r>
            <a:r>
              <a:rPr lang="en-GB" dirty="0"/>
              <a:t>ի</a:t>
            </a:r>
            <a:r>
              <a:rPr lang="hy-AM" dirty="0"/>
              <a:t>ն</a:t>
            </a:r>
            <a:r>
              <a:rPr lang="en-GB" dirty="0"/>
              <a:t>չ </a:t>
            </a:r>
            <a:r>
              <a:rPr lang="hy-AM" dirty="0"/>
              <a:t>ք</a:t>
            </a:r>
            <a:r>
              <a:rPr lang="en-GB" dirty="0"/>
              <a:t>ն</a:t>
            </a:r>
            <a:r>
              <a:rPr lang="hy-AM" dirty="0"/>
              <a:t>ն</a:t>
            </a:r>
            <a:r>
              <a:rPr lang="en-GB" dirty="0"/>
              <a:t>ա</a:t>
            </a:r>
            <a:r>
              <a:rPr lang="hy-AM" dirty="0"/>
              <a:t>ր</a:t>
            </a:r>
            <a:r>
              <a:rPr lang="en-GB" dirty="0"/>
              <a:t>կ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մ</a:t>
            </a:r>
            <a:r>
              <a:rPr lang="en-GB" dirty="0"/>
              <a:t>ն</a:t>
            </a:r>
            <a:r>
              <a:rPr lang="hy-AM" dirty="0"/>
              <a:t>ե</a:t>
            </a:r>
            <a:r>
              <a:rPr lang="en-GB" dirty="0"/>
              <a:t>ր</a:t>
            </a:r>
            <a:r>
              <a:rPr lang="hy-AM" dirty="0"/>
              <a:t>ը</a:t>
            </a:r>
            <a:r>
              <a:rPr lang="en-GB" dirty="0"/>
              <a:t> </a:t>
            </a:r>
            <a:r>
              <a:rPr lang="hy-AM" dirty="0"/>
              <a:t>ս</a:t>
            </a:r>
            <a:r>
              <a:rPr lang="en-GB" dirty="0"/>
              <a:t>կ</a:t>
            </a:r>
            <a:r>
              <a:rPr lang="hy-AM" dirty="0"/>
              <a:t>ս</a:t>
            </a:r>
            <a:r>
              <a:rPr lang="en-GB" dirty="0"/>
              <a:t>ե</a:t>
            </a:r>
            <a:r>
              <a:rPr lang="hy-AM" dirty="0"/>
              <a:t>լ</a:t>
            </a:r>
            <a:r>
              <a:rPr lang="en-GB" dirty="0"/>
              <a:t>ը</a:t>
            </a:r>
          </a:p>
          <a:p>
            <a:pPr lvl="1"/>
            <a:r>
              <a:rPr lang="en-GB" dirty="0" err="1"/>
              <a:t>Քննարկման</a:t>
            </a:r>
            <a:r>
              <a:rPr lang="en-GB" dirty="0"/>
              <a:t> </a:t>
            </a:r>
            <a:r>
              <a:rPr lang="en-GB" dirty="0" err="1"/>
              <a:t>ընթացքում</a:t>
            </a:r>
            <a:r>
              <a:rPr lang="en-GB" dirty="0"/>
              <a:t> տ</a:t>
            </a:r>
            <a:r>
              <a:rPr lang="hy-AM" dirty="0"/>
              <a:t>ա</a:t>
            </a:r>
            <a:r>
              <a:rPr lang="en-GB" dirty="0"/>
              <a:t>լ </a:t>
            </a:r>
            <a:r>
              <a:rPr lang="en-GB" dirty="0" err="1"/>
              <a:t>տեղում</a:t>
            </a:r>
            <a:r>
              <a:rPr lang="en-GB" dirty="0"/>
              <a:t> </a:t>
            </a:r>
            <a:r>
              <a:rPr lang="en-GB" dirty="0" err="1"/>
              <a:t>քվեարկության</a:t>
            </a:r>
            <a:r>
              <a:rPr lang="en-GB" dirty="0"/>
              <a:t> </a:t>
            </a:r>
            <a:r>
              <a:rPr lang="en-GB" dirty="0" err="1"/>
              <a:t>հարց</a:t>
            </a:r>
            <a:r>
              <a:rPr lang="hy-AM" dirty="0"/>
              <a:t>ե</a:t>
            </a:r>
            <a:r>
              <a:rPr lang="en-GB" dirty="0"/>
              <a:t>ր</a:t>
            </a:r>
            <a:endParaRPr lang="de-A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34</a:t>
            </a:fld>
            <a:endParaRPr lang="pl-PL"/>
          </a:p>
        </p:txBody>
      </p:sp>
      <p:sp>
        <p:nvSpPr>
          <p:cNvPr id="8" name="Textfeld 4"/>
          <p:cNvSpPr txBox="1"/>
          <p:nvPr/>
        </p:nvSpPr>
        <p:spPr>
          <a:xfrm>
            <a:off x="3818534" y="6188659"/>
            <a:ext cx="42673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y-AM" sz="1200" dirty="0"/>
              <a:t>Աղբյուր՝</a:t>
            </a:r>
            <a:r>
              <a:rPr lang="de-DE" sz="1200" dirty="0">
                <a:hlinkClick r:id="rId3"/>
              </a:rPr>
              <a:t>https://www.youtube.com/watch?v=xkWl9b0FZSE</a:t>
            </a:r>
            <a:r>
              <a:rPr lang="de-AT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179594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1761477"/>
              </p:ext>
            </p:extLst>
          </p:nvPr>
        </p:nvGraphicFramePr>
        <p:xfrm>
          <a:off x="628650" y="969675"/>
          <a:ext cx="78867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/>
              <a:t>Ակտիվացնող մեթոդներ</a:t>
            </a:r>
            <a:r>
              <a:rPr lang="de-DE" dirty="0"/>
              <a:t>- </a:t>
            </a:r>
            <a:r>
              <a:rPr lang="hy-AM" dirty="0"/>
              <a:t>Խաչբառ</a:t>
            </a:r>
            <a:endParaRPr lang="de-AT" dirty="0"/>
          </a:p>
        </p:txBody>
      </p:sp>
      <p:sp>
        <p:nvSpPr>
          <p:cNvPr id="5" name="Textfeld 4"/>
          <p:cNvSpPr txBox="1"/>
          <p:nvPr/>
        </p:nvSpPr>
        <p:spPr>
          <a:xfrm>
            <a:off x="3333184" y="6203949"/>
            <a:ext cx="47119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y-AM" sz="1200" dirty="0"/>
              <a:t>Աղբյուրներ՝</a:t>
            </a:r>
            <a:r>
              <a:rPr lang="de-AT" sz="1200" dirty="0"/>
              <a:t> </a:t>
            </a:r>
            <a:r>
              <a:rPr lang="de-AT" sz="1200" dirty="0">
                <a:hlinkClick r:id="rId8"/>
              </a:rPr>
              <a:t>http://www.eclipse</a:t>
            </a:r>
            <a:r>
              <a:rPr lang="hy-AM" sz="1200" dirty="0">
                <a:hlinkClick r:id="rId8"/>
              </a:rPr>
              <a:t>Խաչբառ</a:t>
            </a:r>
            <a:r>
              <a:rPr lang="de-AT" sz="1200" dirty="0">
                <a:hlinkClick r:id="rId8"/>
              </a:rPr>
              <a:t>.com/</a:t>
            </a:r>
            <a:endParaRPr lang="de-AT" sz="12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35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882496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y-AM" dirty="0"/>
              <a:t>Կ</a:t>
            </a:r>
            <a:r>
              <a:rPr lang="en-GB" dirty="0"/>
              <a:t>ա</a:t>
            </a:r>
            <a:r>
              <a:rPr lang="hy-AM" dirty="0"/>
              <a:t>զ</a:t>
            </a:r>
            <a:r>
              <a:rPr lang="en-GB" dirty="0"/>
              <a:t>մ</a:t>
            </a:r>
            <a:r>
              <a:rPr lang="hy-AM" dirty="0"/>
              <a:t>ե</a:t>
            </a:r>
            <a:r>
              <a:rPr lang="en-GB" dirty="0"/>
              <a:t>ք</a:t>
            </a:r>
            <a:r>
              <a:rPr lang="de-DE" dirty="0"/>
              <a:t> </a:t>
            </a:r>
            <a:r>
              <a:rPr lang="en-GB" dirty="0"/>
              <a:t>խ</a:t>
            </a:r>
            <a:r>
              <a:rPr lang="hy-AM" dirty="0"/>
              <a:t>աչբառ</a:t>
            </a:r>
            <a:r>
              <a:rPr lang="de-DE" dirty="0"/>
              <a:t> </a:t>
            </a:r>
            <a:r>
              <a:rPr lang="hy-AM" dirty="0"/>
              <a:t>ա</a:t>
            </a:r>
            <a:r>
              <a:rPr lang="en-GB" dirty="0"/>
              <a:t>յ</a:t>
            </a:r>
            <a:r>
              <a:rPr lang="hy-AM" dirty="0"/>
              <a:t>ս</a:t>
            </a:r>
            <a:r>
              <a:rPr lang="en-GB" dirty="0"/>
              <a:t>տ</a:t>
            </a:r>
            <a:r>
              <a:rPr lang="hy-AM" dirty="0"/>
              <a:t>ե</a:t>
            </a:r>
            <a:r>
              <a:rPr lang="en-GB" dirty="0"/>
              <a:t>ղ</a:t>
            </a:r>
            <a:r>
              <a:rPr lang="hy-AM" dirty="0"/>
              <a:t>ի</a:t>
            </a:r>
            <a:r>
              <a:rPr lang="en-GB" dirty="0"/>
              <a:t>ց</a:t>
            </a:r>
            <a:r>
              <a:rPr lang="hy-AM" dirty="0"/>
              <a:t>՝</a:t>
            </a:r>
            <a:r>
              <a:rPr lang="de-DE" dirty="0"/>
              <a:t> </a:t>
            </a:r>
            <a:r>
              <a:rPr lang="de-AT" dirty="0">
                <a:hlinkClick r:id="rId3"/>
              </a:rPr>
              <a:t>http://www.eclipse</a:t>
            </a:r>
            <a:r>
              <a:rPr lang="en-GB" dirty="0">
                <a:hlinkClick r:id="rId3"/>
              </a:rPr>
              <a:t>crossword</a:t>
            </a:r>
            <a:r>
              <a:rPr lang="de-AT" dirty="0">
                <a:hlinkClick r:id="rId3"/>
              </a:rPr>
              <a:t>.com/</a:t>
            </a:r>
            <a:endParaRPr lang="de-AT" dirty="0"/>
          </a:p>
          <a:p>
            <a:r>
              <a:rPr lang="en-GB" dirty="0" err="1"/>
              <a:t>Բաժանել</a:t>
            </a:r>
            <a:r>
              <a:rPr lang="en-GB" dirty="0"/>
              <a:t> </a:t>
            </a:r>
            <a:r>
              <a:rPr lang="en-GB" dirty="0" err="1"/>
              <a:t>ուսանողներին</a:t>
            </a:r>
            <a:r>
              <a:rPr lang="en-GB" dirty="0"/>
              <a:t> </a:t>
            </a:r>
            <a:r>
              <a:rPr lang="en-GB" dirty="0" err="1"/>
              <a:t>որպես</a:t>
            </a:r>
            <a:r>
              <a:rPr lang="en-GB" dirty="0"/>
              <a:t> </a:t>
            </a:r>
            <a:r>
              <a:rPr lang="en-GB" dirty="0" err="1"/>
              <a:t>դասարանական</a:t>
            </a:r>
            <a:r>
              <a:rPr lang="en-GB" dirty="0"/>
              <a:t> </a:t>
            </a:r>
            <a:r>
              <a:rPr lang="en-GB" dirty="0" err="1"/>
              <a:t>կամ</a:t>
            </a:r>
            <a:r>
              <a:rPr lang="en-GB" dirty="0"/>
              <a:t> </a:t>
            </a:r>
            <a:r>
              <a:rPr lang="en-GB" dirty="0" err="1"/>
              <a:t>տային</a:t>
            </a:r>
            <a:r>
              <a:rPr lang="en-GB" dirty="0"/>
              <a:t> </a:t>
            </a:r>
            <a:r>
              <a:rPr lang="en-GB" dirty="0" err="1"/>
              <a:t>աշխատանք</a:t>
            </a:r>
            <a:endParaRPr lang="de-DE" dirty="0"/>
          </a:p>
          <a:p>
            <a:r>
              <a:rPr lang="hy-AM" dirty="0"/>
              <a:t>Ա</a:t>
            </a:r>
            <a:r>
              <a:rPr lang="en-GB" dirty="0"/>
              <a:t>ր</a:t>
            </a:r>
            <a:r>
              <a:rPr lang="hy-AM" dirty="0"/>
              <a:t>դ</a:t>
            </a:r>
            <a:r>
              <a:rPr lang="en-GB" dirty="0"/>
              <a:t>յ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ն</a:t>
            </a:r>
            <a:r>
              <a:rPr lang="en-GB" dirty="0"/>
              <a:t>ք</a:t>
            </a:r>
            <a:r>
              <a:rPr lang="hy-AM" dirty="0"/>
              <a:t>ն</a:t>
            </a:r>
            <a:r>
              <a:rPr lang="en-GB" dirty="0"/>
              <a:t>ե</a:t>
            </a:r>
            <a:r>
              <a:rPr lang="hy-AM" dirty="0"/>
              <a:t>ր</a:t>
            </a:r>
            <a:r>
              <a:rPr lang="en-GB" dirty="0"/>
              <a:t>ը </a:t>
            </a:r>
            <a:r>
              <a:rPr lang="hy-AM" dirty="0"/>
              <a:t>հ</a:t>
            </a:r>
            <a:r>
              <a:rPr lang="en-GB" dirty="0"/>
              <a:t>ա</a:t>
            </a:r>
            <a:r>
              <a:rPr lang="hy-AM" dirty="0"/>
              <a:t>մ</a:t>
            </a:r>
            <a:r>
              <a:rPr lang="en-GB" dirty="0"/>
              <a:t>ե</a:t>
            </a:r>
            <a:r>
              <a:rPr lang="hy-AM" dirty="0"/>
              <a:t>մ</a:t>
            </a:r>
            <a:r>
              <a:rPr lang="en-GB" dirty="0"/>
              <a:t>ա</a:t>
            </a:r>
            <a:r>
              <a:rPr lang="hy-AM" dirty="0"/>
              <a:t>տ</a:t>
            </a:r>
            <a:r>
              <a:rPr lang="en-GB" dirty="0"/>
              <a:t>ե</a:t>
            </a:r>
            <a:r>
              <a:rPr lang="hy-AM" dirty="0"/>
              <a:t>լ</a:t>
            </a:r>
            <a:r>
              <a:rPr lang="en-GB" dirty="0"/>
              <a:t> </a:t>
            </a:r>
            <a:r>
              <a:rPr lang="hy-AM" dirty="0"/>
              <a:t>դ</a:t>
            </a:r>
            <a:r>
              <a:rPr lang="en-GB" dirty="0"/>
              <a:t>ա</a:t>
            </a:r>
            <a:r>
              <a:rPr lang="hy-AM" dirty="0"/>
              <a:t>ս</a:t>
            </a:r>
            <a:r>
              <a:rPr lang="en-GB" dirty="0"/>
              <a:t>ա</a:t>
            </a:r>
            <a:r>
              <a:rPr lang="hy-AM" dirty="0"/>
              <a:t>ր</a:t>
            </a:r>
            <a:r>
              <a:rPr lang="en-GB" dirty="0"/>
              <a:t>ա</a:t>
            </a:r>
            <a:r>
              <a:rPr lang="hy-AM" dirty="0"/>
              <a:t>ն</a:t>
            </a:r>
            <a:r>
              <a:rPr lang="en-GB" dirty="0"/>
              <a:t>ո</a:t>
            </a:r>
            <a:r>
              <a:rPr lang="hy-AM" dirty="0"/>
              <a:t>ւ</a:t>
            </a:r>
            <a:r>
              <a:rPr lang="en-GB" dirty="0"/>
              <a:t>մ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36</a:t>
            </a:fld>
            <a:endParaRPr lang="pl-PL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/>
              <a:t>Ակտիվացնող մեթոդներ</a:t>
            </a:r>
            <a:r>
              <a:rPr lang="de-DE" dirty="0"/>
              <a:t>- </a:t>
            </a:r>
            <a:r>
              <a:rPr lang="hy-AM" dirty="0"/>
              <a:t>Խաչբառ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644214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7565816"/>
              </p:ext>
            </p:extLst>
          </p:nvPr>
        </p:nvGraphicFramePr>
        <p:xfrm>
          <a:off x="628650" y="1262063"/>
          <a:ext cx="78867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/>
              <a:t>Ակտիվացնող մեթոդներ</a:t>
            </a:r>
            <a:r>
              <a:rPr lang="de-AT" dirty="0"/>
              <a:t>- </a:t>
            </a:r>
            <a:r>
              <a:rPr lang="hy-AM" dirty="0"/>
              <a:t>Ջիգսոու</a:t>
            </a:r>
            <a:endParaRPr lang="de-AT" dirty="0"/>
          </a:p>
        </p:txBody>
      </p:sp>
      <p:sp>
        <p:nvSpPr>
          <p:cNvPr id="5" name="Textfeld 4"/>
          <p:cNvSpPr txBox="1"/>
          <p:nvPr/>
        </p:nvSpPr>
        <p:spPr>
          <a:xfrm>
            <a:off x="3701425" y="6228532"/>
            <a:ext cx="44465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y-AM" sz="1200" dirty="0"/>
              <a:t>Աղբյուր՝</a:t>
            </a:r>
            <a:r>
              <a:rPr lang="de-DE" sz="1200" dirty="0">
                <a:hlinkClick r:id="rId8"/>
              </a:rPr>
              <a:t>https://en.wikipedia.org/wiki/</a:t>
            </a:r>
            <a:r>
              <a:rPr lang="hy-AM" sz="1200" dirty="0">
                <a:hlinkClick r:id="rId8"/>
              </a:rPr>
              <a:t>Ջիգսոու</a:t>
            </a:r>
            <a:r>
              <a:rPr lang="de-DE" sz="1200" dirty="0">
                <a:hlinkClick r:id="rId8"/>
              </a:rPr>
              <a:t>_(teaching_technique)</a:t>
            </a:r>
            <a:r>
              <a:rPr lang="de-DE" sz="1200" dirty="0"/>
              <a:t> </a:t>
            </a:r>
            <a:endParaRPr lang="de-AT" sz="12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37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767375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/>
              <a:t>Ակտիվացնող մեթոդներ</a:t>
            </a:r>
            <a:r>
              <a:rPr lang="de-AT" dirty="0"/>
              <a:t>- </a:t>
            </a:r>
            <a:r>
              <a:rPr lang="hy-AM" dirty="0"/>
              <a:t>Ջիգսոու</a:t>
            </a:r>
            <a:endParaRPr lang="de-AT" dirty="0"/>
          </a:p>
        </p:txBody>
      </p:sp>
      <p:sp>
        <p:nvSpPr>
          <p:cNvPr id="5" name="Textfeld 4"/>
          <p:cNvSpPr txBox="1"/>
          <p:nvPr/>
        </p:nvSpPr>
        <p:spPr>
          <a:xfrm>
            <a:off x="3727551" y="6254657"/>
            <a:ext cx="4070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y-AM" sz="1200" dirty="0"/>
              <a:t>Աղբյուր՝</a:t>
            </a:r>
            <a:r>
              <a:rPr lang="de-DE" sz="1200" dirty="0">
                <a:hlinkClick r:id="rId3"/>
              </a:rPr>
              <a:t>https://en.wikipedia.org/wiki/</a:t>
            </a:r>
            <a:r>
              <a:rPr lang="hy-AM" sz="1200" dirty="0">
                <a:hlinkClick r:id="rId3"/>
              </a:rPr>
              <a:t>Ջիգսոու</a:t>
            </a:r>
            <a:r>
              <a:rPr lang="de-DE" sz="1200" dirty="0">
                <a:hlinkClick r:id="rId3"/>
              </a:rPr>
              <a:t>_(teaching_technique)</a:t>
            </a:r>
            <a:endParaRPr lang="de-AT" sz="1200" dirty="0"/>
          </a:p>
          <a:p>
            <a:endParaRPr lang="de-DE" sz="1200" dirty="0"/>
          </a:p>
        </p:txBody>
      </p:sp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y-AM" dirty="0"/>
              <a:t>Ջիգսոու</a:t>
            </a:r>
            <a:r>
              <a:rPr lang="en-GB" dirty="0"/>
              <a:t> </a:t>
            </a:r>
            <a:r>
              <a:rPr lang="hy-AM" dirty="0"/>
              <a:t>մե</a:t>
            </a:r>
            <a:r>
              <a:rPr lang="en-GB" dirty="0"/>
              <a:t>թ</a:t>
            </a:r>
            <a:r>
              <a:rPr lang="hy-AM" dirty="0"/>
              <a:t>ո</a:t>
            </a:r>
            <a:r>
              <a:rPr lang="en-GB" dirty="0"/>
              <a:t>դ</a:t>
            </a:r>
            <a:r>
              <a:rPr lang="hy-AM" dirty="0"/>
              <a:t>ի</a:t>
            </a:r>
            <a:r>
              <a:rPr lang="en-GB" dirty="0"/>
              <a:t> </a:t>
            </a:r>
            <a:r>
              <a:rPr lang="hy-AM" dirty="0"/>
              <a:t>հ</a:t>
            </a:r>
            <a:r>
              <a:rPr lang="en-GB" dirty="0"/>
              <a:t>ա</a:t>
            </a:r>
            <a:r>
              <a:rPr lang="hy-AM" dirty="0"/>
              <a:t>մ</a:t>
            </a:r>
            <a:r>
              <a:rPr lang="en-GB" dirty="0"/>
              <a:t>ա</a:t>
            </a:r>
            <a:r>
              <a:rPr lang="hy-AM" dirty="0"/>
              <a:t>ր</a:t>
            </a:r>
            <a:r>
              <a:rPr lang="en-GB" dirty="0"/>
              <a:t> </a:t>
            </a:r>
            <a:r>
              <a:rPr lang="hy-AM" dirty="0"/>
              <a:t>կ</a:t>
            </a:r>
            <a:r>
              <a:rPr lang="en-GB" dirty="0"/>
              <a:t>ա</a:t>
            </a:r>
            <a:r>
              <a:rPr lang="hy-AM" dirty="0"/>
              <a:t>ր</a:t>
            </a:r>
            <a:r>
              <a:rPr lang="en-GB" dirty="0"/>
              <a:t>դ</a:t>
            </a:r>
            <a:r>
              <a:rPr lang="hy-AM" dirty="0"/>
              <a:t>ա</a:t>
            </a:r>
            <a:r>
              <a:rPr lang="en-GB" dirty="0"/>
              <a:t>լ </a:t>
            </a:r>
            <a:r>
              <a:rPr lang="hy-AM" dirty="0"/>
              <a:t>հ</a:t>
            </a:r>
            <a:r>
              <a:rPr lang="en-GB" dirty="0"/>
              <a:t>ե</a:t>
            </a:r>
            <a:r>
              <a:rPr lang="hy-AM" dirty="0"/>
              <a:t>տ</a:t>
            </a:r>
            <a:r>
              <a:rPr lang="en-GB" dirty="0"/>
              <a:t>և</a:t>
            </a:r>
            <a:r>
              <a:rPr lang="hy-AM" dirty="0"/>
              <a:t>յ</a:t>
            </a:r>
            <a:r>
              <a:rPr lang="en-GB" dirty="0"/>
              <a:t>ա</a:t>
            </a:r>
            <a:r>
              <a:rPr lang="hy-AM" dirty="0"/>
              <a:t>լ</a:t>
            </a:r>
            <a:r>
              <a:rPr lang="en-GB" dirty="0"/>
              <a:t> </a:t>
            </a:r>
            <a:r>
              <a:rPr lang="hy-AM" dirty="0"/>
              <a:t>հ</a:t>
            </a:r>
            <a:r>
              <a:rPr lang="en-GB" dirty="0"/>
              <a:t>ր</a:t>
            </a:r>
            <a:r>
              <a:rPr lang="hy-AM" dirty="0"/>
              <a:t>ա</a:t>
            </a:r>
            <a:r>
              <a:rPr lang="en-GB" dirty="0"/>
              <a:t>հ</a:t>
            </a:r>
            <a:r>
              <a:rPr lang="hy-AM" dirty="0"/>
              <a:t>ա</a:t>
            </a:r>
            <a:r>
              <a:rPr lang="en-GB" dirty="0"/>
              <a:t>ն</a:t>
            </a:r>
            <a:r>
              <a:rPr lang="hy-AM" dirty="0"/>
              <a:t>գ</a:t>
            </a:r>
            <a:r>
              <a:rPr lang="en-GB" dirty="0"/>
              <a:t>ն</a:t>
            </a:r>
            <a:r>
              <a:rPr lang="hy-AM" dirty="0"/>
              <a:t>ե</a:t>
            </a:r>
            <a:r>
              <a:rPr lang="en-GB" dirty="0"/>
              <a:t>ր</a:t>
            </a:r>
            <a:r>
              <a:rPr lang="hy-AM" dirty="0"/>
              <a:t>ը</a:t>
            </a:r>
            <a:r>
              <a:rPr lang="de-AT" dirty="0"/>
              <a:t> (</a:t>
            </a:r>
            <a:r>
              <a:rPr lang="de-AT" dirty="0">
                <a:hlinkClick r:id="rId4"/>
              </a:rPr>
              <a:t>https://en.wikipedia.org/wiki/</a:t>
            </a:r>
            <a:r>
              <a:rPr lang="hy-AM" dirty="0">
                <a:hlinkClick r:id="rId4"/>
              </a:rPr>
              <a:t>Ջիգսոու</a:t>
            </a:r>
            <a:r>
              <a:rPr lang="de-AT" dirty="0">
                <a:hlinkClick r:id="rId4"/>
              </a:rPr>
              <a:t>_(teaching_</a:t>
            </a:r>
            <a:r>
              <a:rPr lang="de-AT">
                <a:hlinkClick r:id="rId4"/>
              </a:rPr>
              <a:t>technique</a:t>
            </a:r>
            <a:r>
              <a:rPr lang="de-AT"/>
              <a:t>))</a:t>
            </a:r>
            <a:endParaRPr lang="de-AT" dirty="0"/>
          </a:p>
          <a:p>
            <a:r>
              <a:rPr lang="hy-AM" dirty="0"/>
              <a:t>Ա</a:t>
            </a:r>
            <a:r>
              <a:rPr lang="en-GB" dirty="0"/>
              <a:t>յ</a:t>
            </a:r>
            <a:r>
              <a:rPr lang="hy-AM" dirty="0"/>
              <a:t>ս</a:t>
            </a:r>
            <a:r>
              <a:rPr lang="en-GB" dirty="0"/>
              <a:t> </a:t>
            </a:r>
            <a:r>
              <a:rPr lang="hy-AM" dirty="0"/>
              <a:t>մ</a:t>
            </a:r>
            <a:r>
              <a:rPr lang="en-GB" dirty="0"/>
              <a:t>ե</a:t>
            </a:r>
            <a:r>
              <a:rPr lang="hy-AM" dirty="0"/>
              <a:t>թ</a:t>
            </a:r>
            <a:r>
              <a:rPr lang="en-GB" dirty="0"/>
              <a:t>ո</a:t>
            </a:r>
            <a:r>
              <a:rPr lang="hy-AM" dirty="0"/>
              <a:t>դ</a:t>
            </a:r>
            <a:r>
              <a:rPr lang="en-GB" dirty="0"/>
              <a:t>ը </a:t>
            </a:r>
            <a:r>
              <a:rPr lang="hy-AM" dirty="0"/>
              <a:t>կ</a:t>
            </a:r>
            <a:r>
              <a:rPr lang="en-GB" dirty="0"/>
              <a:t>ի</a:t>
            </a:r>
            <a:r>
              <a:rPr lang="hy-AM" dirty="0"/>
              <a:t>ր</a:t>
            </a:r>
            <a:r>
              <a:rPr lang="en-GB" dirty="0"/>
              <a:t>ա</a:t>
            </a:r>
            <a:r>
              <a:rPr lang="hy-AM" dirty="0"/>
              <a:t>ռ</a:t>
            </a:r>
            <a:r>
              <a:rPr lang="en-GB" dirty="0"/>
              <a:t>ա</a:t>
            </a:r>
            <a:r>
              <a:rPr lang="hy-AM" dirty="0"/>
              <a:t>կ</a:t>
            </a:r>
            <a:r>
              <a:rPr lang="en-GB" dirty="0"/>
              <a:t>ա</a:t>
            </a:r>
            <a:r>
              <a:rPr lang="hy-AM" dirty="0"/>
              <a:t>ն</a:t>
            </a:r>
            <a:r>
              <a:rPr lang="en-GB" dirty="0"/>
              <a:t> </a:t>
            </a:r>
            <a:r>
              <a:rPr lang="hy-AM" dirty="0"/>
              <a:t>է</a:t>
            </a:r>
            <a:r>
              <a:rPr lang="en-GB" dirty="0"/>
              <a:t> </a:t>
            </a:r>
            <a:r>
              <a:rPr lang="hy-AM" dirty="0"/>
              <a:t>բ</a:t>
            </a:r>
            <a:r>
              <a:rPr lang="en-GB" dirty="0" err="1"/>
              <a:t>արդ</a:t>
            </a:r>
            <a:r>
              <a:rPr lang="en-GB" dirty="0"/>
              <a:t> </a:t>
            </a:r>
            <a:r>
              <a:rPr lang="en-GB" dirty="0" err="1"/>
              <a:t>թեմաների</a:t>
            </a:r>
            <a:r>
              <a:rPr lang="en-GB" dirty="0"/>
              <a:t> </a:t>
            </a:r>
            <a:r>
              <a:rPr lang="hy-AM" dirty="0"/>
              <a:t>դ</a:t>
            </a:r>
            <a:r>
              <a:rPr lang="en-GB" dirty="0"/>
              <a:t>ե</a:t>
            </a:r>
            <a:r>
              <a:rPr lang="hy-AM" dirty="0"/>
              <a:t>պ</a:t>
            </a:r>
            <a:r>
              <a:rPr lang="en-GB" dirty="0"/>
              <a:t>ք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մ</a:t>
            </a:r>
            <a:r>
              <a:rPr lang="en-GB" dirty="0"/>
              <a:t> </a:t>
            </a:r>
            <a:endParaRPr lang="de-AT" dirty="0"/>
          </a:p>
          <a:p>
            <a:r>
              <a:rPr lang="de-AT" dirty="0"/>
              <a:t>Դրա հիմ</a:t>
            </a:r>
            <a:r>
              <a:rPr lang="hy-AM" dirty="0"/>
              <a:t>ն</a:t>
            </a:r>
            <a:r>
              <a:rPr lang="en-GB" dirty="0"/>
              <a:t>ա</a:t>
            </a:r>
            <a:r>
              <a:rPr lang="hy-AM" dirty="0"/>
              <a:t>կ</a:t>
            </a:r>
            <a:r>
              <a:rPr lang="en-GB" dirty="0"/>
              <a:t>ա</a:t>
            </a:r>
            <a:r>
              <a:rPr lang="hy-AM" dirty="0"/>
              <a:t>ն</a:t>
            </a:r>
            <a:r>
              <a:rPr lang="en-GB" dirty="0"/>
              <a:t> </a:t>
            </a:r>
            <a:r>
              <a:rPr lang="hy-AM" dirty="0"/>
              <a:t>ս</a:t>
            </a:r>
            <a:r>
              <a:rPr lang="en-GB" dirty="0"/>
              <a:t>կ</a:t>
            </a:r>
            <a:r>
              <a:rPr lang="hy-AM" dirty="0"/>
              <a:t>զ</a:t>
            </a:r>
            <a:r>
              <a:rPr lang="en-GB" dirty="0"/>
              <a:t>բ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ն</a:t>
            </a:r>
            <a:r>
              <a:rPr lang="en-GB" dirty="0"/>
              <a:t>ք</a:t>
            </a:r>
            <a:r>
              <a:rPr lang="hy-AM" dirty="0"/>
              <a:t>ը</a:t>
            </a:r>
            <a:r>
              <a:rPr lang="en-GB" dirty="0"/>
              <a:t> </a:t>
            </a:r>
            <a:r>
              <a:rPr lang="hy-AM" dirty="0"/>
              <a:t>թ</a:t>
            </a:r>
            <a:r>
              <a:rPr lang="en-GB" dirty="0" err="1"/>
              <a:t>եմայի</a:t>
            </a:r>
            <a:r>
              <a:rPr lang="en-GB" dirty="0"/>
              <a:t> </a:t>
            </a:r>
            <a:r>
              <a:rPr lang="en-GB" dirty="0" err="1"/>
              <a:t>վերաբերյալ</a:t>
            </a:r>
            <a:r>
              <a:rPr lang="en-GB" dirty="0"/>
              <a:t> </a:t>
            </a:r>
            <a:r>
              <a:rPr lang="hy-AM" dirty="0"/>
              <a:t>գ</a:t>
            </a:r>
            <a:r>
              <a:rPr lang="en-GB" dirty="0"/>
              <a:t>ի</a:t>
            </a:r>
            <a:r>
              <a:rPr lang="hy-AM" dirty="0"/>
              <a:t>տ</a:t>
            </a:r>
            <a:r>
              <a:rPr lang="en-GB" dirty="0"/>
              <a:t>ե</a:t>
            </a:r>
            <a:r>
              <a:rPr lang="hy-AM" dirty="0"/>
              <a:t>լ</a:t>
            </a:r>
            <a:r>
              <a:rPr lang="en-GB" dirty="0"/>
              <a:t>ի</a:t>
            </a:r>
            <a:r>
              <a:rPr lang="hy-AM" dirty="0"/>
              <a:t>ք</a:t>
            </a:r>
            <a:r>
              <a:rPr lang="en-GB" dirty="0"/>
              <a:t> </a:t>
            </a:r>
            <a:r>
              <a:rPr lang="hy-AM" dirty="0"/>
              <a:t>ս</a:t>
            </a:r>
            <a:r>
              <a:rPr lang="en-GB" dirty="0"/>
              <a:t>տ</a:t>
            </a:r>
            <a:r>
              <a:rPr lang="hy-AM" dirty="0"/>
              <a:t>ա</a:t>
            </a:r>
            <a:r>
              <a:rPr lang="en-GB" dirty="0"/>
              <a:t>ն</a:t>
            </a:r>
            <a:r>
              <a:rPr lang="hy-AM" dirty="0"/>
              <a:t>ա</a:t>
            </a:r>
            <a:r>
              <a:rPr lang="en-GB" dirty="0"/>
              <a:t>լ</a:t>
            </a:r>
            <a:r>
              <a:rPr lang="hy-AM" dirty="0"/>
              <a:t>ը</a:t>
            </a:r>
            <a:r>
              <a:rPr lang="en-GB" dirty="0"/>
              <a:t> փ</a:t>
            </a:r>
            <a:r>
              <a:rPr lang="hy-AM" dirty="0"/>
              <a:t>ո</a:t>
            </a:r>
            <a:r>
              <a:rPr lang="en-GB" dirty="0"/>
              <a:t>խ</a:t>
            </a:r>
            <a:r>
              <a:rPr lang="hy-AM" dirty="0"/>
              <a:t>ա</a:t>
            </a:r>
            <a:r>
              <a:rPr lang="en-GB" dirty="0"/>
              <a:t>ր</a:t>
            </a:r>
            <a:r>
              <a:rPr lang="hy-AM" dirty="0"/>
              <a:t>ի</a:t>
            </a:r>
            <a:r>
              <a:rPr lang="en-GB" dirty="0"/>
              <a:t>ն</a:t>
            </a:r>
            <a:r>
              <a:rPr lang="hy-AM" dirty="0"/>
              <a:t>վ</a:t>
            </a:r>
            <a:r>
              <a:rPr lang="en-GB" dirty="0"/>
              <a:t>ո</a:t>
            </a:r>
            <a:r>
              <a:rPr lang="hy-AM" dirty="0"/>
              <a:t>ւ</a:t>
            </a:r>
            <a:r>
              <a:rPr lang="en-GB" dirty="0"/>
              <a:t>մ </a:t>
            </a:r>
            <a:r>
              <a:rPr lang="hy-AM" dirty="0"/>
              <a:t>է</a:t>
            </a:r>
            <a:r>
              <a:rPr lang="en-GB" dirty="0"/>
              <a:t> </a:t>
            </a:r>
            <a:r>
              <a:rPr lang="hy-AM" dirty="0"/>
              <a:t>դ</a:t>
            </a:r>
            <a:r>
              <a:rPr lang="en-GB" dirty="0"/>
              <a:t>ա </a:t>
            </a:r>
            <a:r>
              <a:rPr lang="hy-AM" dirty="0"/>
              <a:t>ա</a:t>
            </a:r>
            <a:r>
              <a:rPr lang="en-GB" dirty="0"/>
              <a:t>յ</a:t>
            </a:r>
            <a:r>
              <a:rPr lang="hy-AM" dirty="0"/>
              <a:t>լ</a:t>
            </a:r>
            <a:r>
              <a:rPr lang="en-GB" dirty="0"/>
              <a:t> 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ս</a:t>
            </a:r>
            <a:r>
              <a:rPr lang="en-GB" dirty="0"/>
              <a:t>ա</a:t>
            </a:r>
            <a:r>
              <a:rPr lang="hy-AM" dirty="0"/>
              <a:t>ն</a:t>
            </a:r>
            <a:r>
              <a:rPr lang="en-GB" dirty="0" err="1"/>
              <a:t>ողների</a:t>
            </a:r>
            <a:r>
              <a:rPr lang="en-GB" dirty="0"/>
              <a:t> </a:t>
            </a:r>
            <a:r>
              <a:rPr lang="en-GB" dirty="0" err="1"/>
              <a:t>փոխանցել</a:t>
            </a:r>
            <a:r>
              <a:rPr lang="hy-AM" dirty="0"/>
              <a:t>ո</a:t>
            </a:r>
            <a:r>
              <a:rPr lang="en-GB" dirty="0"/>
              <a:t>վ</a:t>
            </a:r>
            <a:endParaRPr lang="de-AT" dirty="0"/>
          </a:p>
          <a:p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ս</a:t>
            </a:r>
            <a:r>
              <a:rPr lang="en-GB" dirty="0"/>
              <a:t>ա</a:t>
            </a:r>
            <a:r>
              <a:rPr lang="hy-AM" dirty="0"/>
              <a:t>ն</a:t>
            </a:r>
            <a:r>
              <a:rPr lang="en-GB" dirty="0"/>
              <a:t>ո</a:t>
            </a:r>
            <a:r>
              <a:rPr lang="hy-AM" dirty="0"/>
              <a:t>ղ</a:t>
            </a:r>
            <a:r>
              <a:rPr lang="en-GB" dirty="0"/>
              <a:t>ն</a:t>
            </a:r>
            <a:r>
              <a:rPr lang="hy-AM" dirty="0"/>
              <a:t>ե</a:t>
            </a:r>
            <a:r>
              <a:rPr lang="en-GB" dirty="0"/>
              <a:t>ր</a:t>
            </a:r>
            <a:r>
              <a:rPr lang="hy-AM" dirty="0"/>
              <a:t>ը</a:t>
            </a:r>
            <a:r>
              <a:rPr lang="en-GB" dirty="0"/>
              <a:t> </a:t>
            </a:r>
            <a:r>
              <a:rPr lang="hy-AM" dirty="0"/>
              <a:t>մ</a:t>
            </a:r>
            <a:r>
              <a:rPr lang="en-GB" dirty="0"/>
              <a:t>ի</a:t>
            </a:r>
            <a:r>
              <a:rPr lang="hy-AM" dirty="0"/>
              <a:t>և</a:t>
            </a:r>
            <a:r>
              <a:rPr lang="en-GB" dirty="0"/>
              <a:t>ն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յ</a:t>
            </a:r>
            <a:r>
              <a:rPr lang="en-GB" dirty="0"/>
              <a:t>ն </a:t>
            </a:r>
            <a:r>
              <a:rPr lang="hy-AM" dirty="0"/>
              <a:t>ժ</a:t>
            </a:r>
            <a:r>
              <a:rPr lang="en-GB" dirty="0"/>
              <a:t>ա</a:t>
            </a:r>
            <a:r>
              <a:rPr lang="hy-AM" dirty="0"/>
              <a:t>մ</a:t>
            </a:r>
            <a:r>
              <a:rPr lang="en-GB" dirty="0"/>
              <a:t>ա</a:t>
            </a:r>
            <a:r>
              <a:rPr lang="hy-AM" dirty="0"/>
              <a:t>ն</a:t>
            </a:r>
            <a:r>
              <a:rPr lang="en-GB" dirty="0"/>
              <a:t>ա</a:t>
            </a:r>
            <a:r>
              <a:rPr lang="hy-AM" dirty="0"/>
              <a:t>կ</a:t>
            </a:r>
            <a:r>
              <a:rPr lang="en-GB" dirty="0"/>
              <a:t> 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ս</a:t>
            </a:r>
            <a:r>
              <a:rPr lang="en-GB" dirty="0"/>
              <a:t>ո</a:t>
            </a:r>
            <a:r>
              <a:rPr lang="hy-AM" dirty="0"/>
              <a:t>ւ</a:t>
            </a:r>
            <a:r>
              <a:rPr lang="en-GB" dirty="0"/>
              <a:t>ց</a:t>
            </a:r>
            <a:r>
              <a:rPr lang="hy-AM" dirty="0"/>
              <a:t>ի</a:t>
            </a:r>
            <a:r>
              <a:rPr lang="en-GB" dirty="0"/>
              <a:t>չ</a:t>
            </a:r>
            <a:r>
              <a:rPr lang="hy-AM" dirty="0"/>
              <a:t>ն</a:t>
            </a:r>
            <a:r>
              <a:rPr lang="en-GB" dirty="0" err="1"/>
              <a:t>եր</a:t>
            </a:r>
            <a:r>
              <a:rPr lang="en-GB" dirty="0"/>
              <a:t> </a:t>
            </a:r>
            <a:r>
              <a:rPr lang="en-GB" dirty="0" err="1"/>
              <a:t>են</a:t>
            </a:r>
            <a:endParaRPr lang="de-AT" dirty="0"/>
          </a:p>
          <a:p>
            <a:endParaRPr lang="de-A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38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202795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3357386"/>
              </p:ext>
            </p:extLst>
          </p:nvPr>
        </p:nvGraphicFramePr>
        <p:xfrm>
          <a:off x="628650" y="1262063"/>
          <a:ext cx="78867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y-AM" dirty="0"/>
              <a:t>Ակտիվացնող մեթոդներ</a:t>
            </a:r>
            <a:r>
              <a:rPr lang="de-DE" dirty="0"/>
              <a:t>– Panel Discussion</a:t>
            </a:r>
            <a:endParaRPr lang="de-AT" dirty="0"/>
          </a:p>
        </p:txBody>
      </p:sp>
      <p:sp>
        <p:nvSpPr>
          <p:cNvPr id="5" name="Textfeld 4"/>
          <p:cNvSpPr txBox="1"/>
          <p:nvPr/>
        </p:nvSpPr>
        <p:spPr>
          <a:xfrm>
            <a:off x="3685464" y="6203949"/>
            <a:ext cx="3915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y-AM" sz="1200" dirty="0"/>
              <a:t>Աղբյուր՝</a:t>
            </a:r>
            <a:r>
              <a:rPr lang="de-DE" sz="1200" dirty="0">
                <a:hlinkClick r:id="rId8"/>
              </a:rPr>
              <a:t>https://www.</a:t>
            </a:r>
            <a:r>
              <a:rPr lang="hy-AM" sz="1200" dirty="0">
                <a:hlinkClick r:id="rId8"/>
              </a:rPr>
              <a:t>Սլայդ</a:t>
            </a:r>
            <a:r>
              <a:rPr lang="de-DE" sz="1200" dirty="0">
                <a:hlinkClick r:id="rId8"/>
              </a:rPr>
              <a:t>share.net/maheswarijaikumar/panel-discussion-92749665</a:t>
            </a:r>
            <a:r>
              <a:rPr lang="de-DE" sz="1200" dirty="0"/>
              <a:t>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39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797660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257300" y="192386"/>
            <a:ext cx="7886700" cy="523875"/>
          </a:xfrm>
        </p:spPr>
        <p:txBody>
          <a:bodyPr/>
          <a:lstStyle/>
          <a:p>
            <a:r>
              <a:rPr lang="hy-AM" sz="2400" dirty="0"/>
              <a:t>Ակտիվացնող մեթոդներ</a:t>
            </a:r>
            <a:r>
              <a:rPr lang="de-DE" sz="2400" dirty="0"/>
              <a:t>– </a:t>
            </a:r>
            <a:r>
              <a:rPr lang="hy-AM" sz="2400" dirty="0"/>
              <a:t>Պ</a:t>
            </a:r>
            <a:r>
              <a:rPr lang="en-GB" sz="2400" dirty="0"/>
              <a:t>ա</a:t>
            </a:r>
            <a:r>
              <a:rPr lang="hy-AM" sz="2400" dirty="0"/>
              <a:t>ն</a:t>
            </a:r>
            <a:r>
              <a:rPr lang="en-GB" sz="2400" dirty="0"/>
              <a:t>ե</a:t>
            </a:r>
            <a:r>
              <a:rPr lang="hy-AM" sz="2400" dirty="0"/>
              <a:t>լ</a:t>
            </a:r>
            <a:r>
              <a:rPr lang="en-GB" sz="2400" dirty="0"/>
              <a:t>ա</a:t>
            </a:r>
            <a:r>
              <a:rPr lang="hy-AM" sz="2400" dirty="0"/>
              <a:t>յ</a:t>
            </a:r>
            <a:r>
              <a:rPr lang="en-GB" sz="2400" dirty="0"/>
              <a:t>ի</a:t>
            </a:r>
            <a:r>
              <a:rPr lang="hy-AM" sz="2400" dirty="0"/>
              <a:t>ն</a:t>
            </a:r>
            <a:r>
              <a:rPr lang="en-GB" sz="2400" dirty="0"/>
              <a:t> </a:t>
            </a:r>
            <a:r>
              <a:rPr lang="hy-AM" sz="2400" dirty="0"/>
              <a:t>ք</a:t>
            </a:r>
            <a:r>
              <a:rPr lang="en-GB" sz="2400" dirty="0"/>
              <a:t>ն</a:t>
            </a:r>
            <a:r>
              <a:rPr lang="hy-AM" sz="2400" dirty="0"/>
              <a:t>ն</a:t>
            </a:r>
            <a:r>
              <a:rPr lang="en-GB" sz="2400" dirty="0"/>
              <a:t>ա</a:t>
            </a:r>
            <a:r>
              <a:rPr lang="hy-AM" sz="2400" dirty="0"/>
              <a:t>ր</a:t>
            </a:r>
            <a:r>
              <a:rPr lang="en-GB" sz="2400" dirty="0"/>
              <a:t>կ</a:t>
            </a:r>
            <a:r>
              <a:rPr lang="hy-AM" sz="2400" dirty="0"/>
              <a:t>ո</a:t>
            </a:r>
            <a:r>
              <a:rPr lang="en-GB" sz="2400" dirty="0"/>
              <a:t>ւ</a:t>
            </a:r>
            <a:r>
              <a:rPr lang="hy-AM" sz="2400" dirty="0"/>
              <a:t>մ</a:t>
            </a:r>
            <a:endParaRPr lang="de-AT" sz="2400" dirty="0"/>
          </a:p>
        </p:txBody>
      </p:sp>
      <p:sp>
        <p:nvSpPr>
          <p:cNvPr id="5" name="Textfeld 4"/>
          <p:cNvSpPr txBox="1"/>
          <p:nvPr/>
        </p:nvSpPr>
        <p:spPr>
          <a:xfrm>
            <a:off x="3595943" y="6203949"/>
            <a:ext cx="4411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y-AM" sz="1200" dirty="0"/>
              <a:t>Աղբյուր՝</a:t>
            </a:r>
            <a:r>
              <a:rPr lang="de-AT" sz="1200" dirty="0">
                <a:hlinkClick r:id="rId3"/>
              </a:rPr>
              <a:t>https://www.</a:t>
            </a:r>
            <a:r>
              <a:rPr lang="hy-AM" sz="1200" dirty="0">
                <a:hlinkClick r:id="rId3"/>
              </a:rPr>
              <a:t>Սլայդ</a:t>
            </a:r>
            <a:r>
              <a:rPr lang="de-AT" sz="1200" dirty="0">
                <a:hlinkClick r:id="rId3"/>
              </a:rPr>
              <a:t>share.net/maheswarijaikumar/panel-discussion-92749665</a:t>
            </a:r>
            <a:r>
              <a:rPr lang="de-AT" sz="1200" dirty="0"/>
              <a:t> </a:t>
            </a:r>
          </a:p>
        </p:txBody>
      </p:sp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err="1"/>
              <a:t>Կարդալ</a:t>
            </a:r>
            <a:r>
              <a:rPr lang="en-GB" dirty="0"/>
              <a:t> </a:t>
            </a:r>
            <a:r>
              <a:rPr lang="en-GB" dirty="0" err="1"/>
              <a:t>հետևյալ</a:t>
            </a:r>
            <a:r>
              <a:rPr lang="en-GB" dirty="0"/>
              <a:t> </a:t>
            </a:r>
            <a:r>
              <a:rPr lang="en-GB" dirty="0" err="1"/>
              <a:t>սլայդը</a:t>
            </a:r>
            <a:r>
              <a:rPr lang="en-GB" dirty="0"/>
              <a:t>՝</a:t>
            </a:r>
            <a:r>
              <a:rPr lang="de-AT" dirty="0"/>
              <a:t> </a:t>
            </a:r>
            <a:r>
              <a:rPr lang="de-AT" dirty="0">
                <a:hlinkClick r:id="rId3"/>
              </a:rPr>
              <a:t>https://www.</a:t>
            </a:r>
            <a:r>
              <a:rPr lang="hy-AM" dirty="0">
                <a:hlinkClick r:id="rId3"/>
              </a:rPr>
              <a:t>Սլայդ</a:t>
            </a:r>
            <a:r>
              <a:rPr lang="de-AT" dirty="0">
                <a:hlinkClick r:id="rId3"/>
              </a:rPr>
              <a:t>share.net/maheswarijaikumar/panel-discussion-92749665</a:t>
            </a:r>
            <a:endParaRPr lang="de-AT" dirty="0"/>
          </a:p>
          <a:p>
            <a:r>
              <a:rPr lang="hy-AM" dirty="0"/>
              <a:t>Ա</a:t>
            </a:r>
            <a:r>
              <a:rPr lang="en-GB" dirty="0"/>
              <a:t>յ</a:t>
            </a:r>
            <a:r>
              <a:rPr lang="hy-AM" dirty="0"/>
              <a:t>ս</a:t>
            </a:r>
            <a:r>
              <a:rPr lang="en-GB" dirty="0"/>
              <a:t> </a:t>
            </a:r>
            <a:r>
              <a:rPr lang="hy-AM" dirty="0"/>
              <a:t>մ</a:t>
            </a:r>
            <a:r>
              <a:rPr lang="en-GB" dirty="0"/>
              <a:t>ե</a:t>
            </a:r>
            <a:r>
              <a:rPr lang="hy-AM" dirty="0"/>
              <a:t>թ</a:t>
            </a:r>
            <a:r>
              <a:rPr lang="en-GB" dirty="0"/>
              <a:t>ո</a:t>
            </a:r>
            <a:r>
              <a:rPr lang="hy-AM" dirty="0"/>
              <a:t>դ</a:t>
            </a:r>
            <a:r>
              <a:rPr lang="en-GB" dirty="0"/>
              <a:t>ը </a:t>
            </a:r>
            <a:r>
              <a:rPr lang="hy-AM" dirty="0"/>
              <a:t>հ</a:t>
            </a:r>
            <a:r>
              <a:rPr lang="en-GB" dirty="0"/>
              <a:t>ն</a:t>
            </a:r>
            <a:r>
              <a:rPr lang="hy-AM" dirty="0"/>
              <a:t>ա</a:t>
            </a:r>
            <a:r>
              <a:rPr lang="en-GB" dirty="0"/>
              <a:t>ր</a:t>
            </a:r>
            <a:r>
              <a:rPr lang="hy-AM" dirty="0"/>
              <a:t>ա</a:t>
            </a:r>
            <a:r>
              <a:rPr lang="en-GB" dirty="0"/>
              <a:t>վ</a:t>
            </a:r>
            <a:r>
              <a:rPr lang="hy-AM" dirty="0"/>
              <a:t>ո</a:t>
            </a:r>
            <a:r>
              <a:rPr lang="en-GB" dirty="0"/>
              <a:t>ր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թ</a:t>
            </a:r>
            <a:r>
              <a:rPr lang="en-GB" dirty="0"/>
              <a:t>յ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ն</a:t>
            </a:r>
            <a:r>
              <a:rPr lang="en-GB" dirty="0"/>
              <a:t> </a:t>
            </a:r>
            <a:r>
              <a:rPr lang="hy-AM" dirty="0"/>
              <a:t>է</a:t>
            </a:r>
            <a:r>
              <a:rPr lang="en-GB" dirty="0"/>
              <a:t> </a:t>
            </a:r>
            <a:r>
              <a:rPr lang="hy-AM" dirty="0"/>
              <a:t>տ</a:t>
            </a:r>
            <a:r>
              <a:rPr lang="en-GB" dirty="0"/>
              <a:t>ա</a:t>
            </a:r>
            <a:r>
              <a:rPr lang="hy-AM" dirty="0"/>
              <a:t>լ</a:t>
            </a:r>
            <a:r>
              <a:rPr lang="en-GB" dirty="0"/>
              <a:t>ի</a:t>
            </a:r>
            <a:r>
              <a:rPr lang="hy-AM" dirty="0"/>
              <a:t>ս</a:t>
            </a:r>
            <a:r>
              <a:rPr lang="en-GB" dirty="0"/>
              <a:t> 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ս</a:t>
            </a:r>
            <a:r>
              <a:rPr lang="en-GB" dirty="0"/>
              <a:t>ա</a:t>
            </a:r>
            <a:r>
              <a:rPr lang="hy-AM" dirty="0"/>
              <a:t>ն</a:t>
            </a:r>
            <a:r>
              <a:rPr lang="en-GB" dirty="0"/>
              <a:t>ո</a:t>
            </a:r>
            <a:r>
              <a:rPr lang="hy-AM" dirty="0"/>
              <a:t>ղ</a:t>
            </a:r>
            <a:r>
              <a:rPr lang="en-GB" dirty="0"/>
              <a:t>ն</a:t>
            </a:r>
            <a:r>
              <a:rPr lang="hy-AM" dirty="0"/>
              <a:t>ե</a:t>
            </a:r>
            <a:r>
              <a:rPr lang="en-GB" dirty="0"/>
              <a:t>ր</a:t>
            </a:r>
            <a:r>
              <a:rPr lang="hy-AM" dirty="0"/>
              <a:t>ի</a:t>
            </a:r>
            <a:r>
              <a:rPr lang="en-GB" dirty="0"/>
              <a:t>ն </a:t>
            </a:r>
            <a:r>
              <a:rPr lang="hy-AM" dirty="0"/>
              <a:t>ս</a:t>
            </a:r>
            <a:r>
              <a:rPr lang="en-GB" dirty="0"/>
              <a:t>ո</a:t>
            </a:r>
            <a:r>
              <a:rPr lang="hy-AM" dirty="0"/>
              <a:t>վ</a:t>
            </a:r>
            <a:r>
              <a:rPr lang="en-GB" dirty="0"/>
              <a:t>ո</a:t>
            </a:r>
            <a:r>
              <a:rPr lang="hy-AM" dirty="0"/>
              <a:t>ր</a:t>
            </a:r>
            <a:r>
              <a:rPr lang="en-GB" dirty="0"/>
              <a:t>ե</a:t>
            </a:r>
            <a:r>
              <a:rPr lang="hy-AM" dirty="0"/>
              <a:t>լ</a:t>
            </a:r>
            <a:r>
              <a:rPr lang="en-GB" dirty="0"/>
              <a:t> </a:t>
            </a:r>
            <a:r>
              <a:rPr lang="hy-AM" dirty="0"/>
              <a:t>ի</a:t>
            </a:r>
            <a:r>
              <a:rPr lang="en-GB" dirty="0"/>
              <a:t>ն</a:t>
            </a:r>
            <a:r>
              <a:rPr lang="hy-AM" dirty="0"/>
              <a:t>չ</a:t>
            </a:r>
            <a:r>
              <a:rPr lang="en-GB" dirty="0"/>
              <a:t>պ</a:t>
            </a:r>
            <a:r>
              <a:rPr lang="hy-AM" dirty="0"/>
              <a:t>ե</a:t>
            </a:r>
            <a:r>
              <a:rPr lang="en-GB" dirty="0"/>
              <a:t>ս</a:t>
            </a:r>
            <a:r>
              <a:rPr lang="hy-AM" dirty="0"/>
              <a:t>՝</a:t>
            </a:r>
            <a:endParaRPr lang="de-AT" dirty="0"/>
          </a:p>
          <a:p>
            <a:pPr lvl="1"/>
            <a:r>
              <a:rPr lang="hy-AM" dirty="0"/>
              <a:t>Հ</a:t>
            </a:r>
            <a:r>
              <a:rPr lang="en-GB" dirty="0"/>
              <a:t>ա</a:t>
            </a:r>
            <a:r>
              <a:rPr lang="hy-AM" dirty="0"/>
              <a:t>ս</a:t>
            </a:r>
            <a:r>
              <a:rPr lang="en-GB" dirty="0"/>
              <a:t>կ</a:t>
            </a:r>
            <a:r>
              <a:rPr lang="hy-AM" dirty="0"/>
              <a:t>ա</a:t>
            </a:r>
            <a:r>
              <a:rPr lang="en-GB" dirty="0" err="1"/>
              <a:t>նալ</a:t>
            </a:r>
            <a:r>
              <a:rPr lang="en-GB" dirty="0"/>
              <a:t> և </a:t>
            </a:r>
            <a:r>
              <a:rPr lang="en-GB" dirty="0" err="1"/>
              <a:t>քննադատել</a:t>
            </a:r>
            <a:r>
              <a:rPr lang="en-GB" dirty="0"/>
              <a:t> </a:t>
            </a:r>
            <a:r>
              <a:rPr lang="en-GB" dirty="0" err="1"/>
              <a:t>տեսությունները</a:t>
            </a:r>
            <a:endParaRPr lang="de-AT" dirty="0"/>
          </a:p>
          <a:p>
            <a:pPr lvl="1"/>
            <a:r>
              <a:rPr lang="hy-AM" dirty="0"/>
              <a:t>Ձ</a:t>
            </a:r>
            <a:r>
              <a:rPr lang="en-GB" dirty="0"/>
              <a:t>ե</a:t>
            </a:r>
            <a:r>
              <a:rPr lang="hy-AM" dirty="0"/>
              <a:t>ռ</a:t>
            </a:r>
            <a:r>
              <a:rPr lang="en-GB" dirty="0"/>
              <a:t>ք </a:t>
            </a:r>
            <a:r>
              <a:rPr lang="hy-AM" dirty="0"/>
              <a:t>բ</a:t>
            </a:r>
            <a:r>
              <a:rPr lang="en-GB" dirty="0"/>
              <a:t>ե</a:t>
            </a:r>
            <a:r>
              <a:rPr lang="hy-AM" dirty="0"/>
              <a:t>ր</a:t>
            </a:r>
            <a:r>
              <a:rPr lang="en-GB" dirty="0"/>
              <a:t>ե</a:t>
            </a:r>
            <a:r>
              <a:rPr lang="hy-AM" dirty="0"/>
              <a:t>լ</a:t>
            </a:r>
            <a:r>
              <a:rPr lang="en-GB" dirty="0"/>
              <a:t> </a:t>
            </a:r>
            <a:r>
              <a:rPr lang="hy-AM" dirty="0"/>
              <a:t>տ</a:t>
            </a:r>
            <a:r>
              <a:rPr lang="en-GB" dirty="0"/>
              <a:t>ա</a:t>
            </a:r>
            <a:r>
              <a:rPr lang="hy-AM" dirty="0"/>
              <a:t>ր</a:t>
            </a:r>
            <a:r>
              <a:rPr lang="en-GB" dirty="0"/>
              <a:t>բ</a:t>
            </a:r>
            <a:r>
              <a:rPr lang="hy-AM" dirty="0"/>
              <a:t>ե</a:t>
            </a:r>
            <a:r>
              <a:rPr lang="en-GB" dirty="0"/>
              <a:t>ր </a:t>
            </a:r>
            <a:r>
              <a:rPr lang="hy-AM" dirty="0"/>
              <a:t>գ</a:t>
            </a:r>
            <a:r>
              <a:rPr lang="en-GB" dirty="0"/>
              <a:t>ի</a:t>
            </a:r>
            <a:r>
              <a:rPr lang="hy-AM" dirty="0"/>
              <a:t>տ</a:t>
            </a:r>
            <a:r>
              <a:rPr lang="en-GB" dirty="0"/>
              <a:t>ե</a:t>
            </a:r>
            <a:r>
              <a:rPr lang="hy-AM" dirty="0"/>
              <a:t>լ</a:t>
            </a:r>
            <a:r>
              <a:rPr lang="en-GB" dirty="0"/>
              <a:t>ի</a:t>
            </a:r>
            <a:r>
              <a:rPr lang="hy-AM" dirty="0"/>
              <a:t>ք</a:t>
            </a:r>
            <a:r>
              <a:rPr lang="en-GB" dirty="0"/>
              <a:t>ն</a:t>
            </a:r>
            <a:r>
              <a:rPr lang="hy-AM" dirty="0"/>
              <a:t>ե</a:t>
            </a:r>
            <a:r>
              <a:rPr lang="en-GB" dirty="0"/>
              <a:t>ր </a:t>
            </a:r>
            <a:r>
              <a:rPr lang="de-AT" dirty="0"/>
              <a:t> </a:t>
            </a:r>
          </a:p>
          <a:p>
            <a:pPr lvl="1"/>
            <a:r>
              <a:rPr lang="hy-AM" dirty="0"/>
              <a:t>Պ</a:t>
            </a:r>
            <a:r>
              <a:rPr lang="en-GB" dirty="0"/>
              <a:t>ա</a:t>
            </a:r>
            <a:r>
              <a:rPr lang="hy-AM" dirty="0"/>
              <a:t>տ</a:t>
            </a:r>
            <a:r>
              <a:rPr lang="en-GB" dirty="0"/>
              <a:t>ր</a:t>
            </a:r>
            <a:r>
              <a:rPr lang="hy-AM" dirty="0"/>
              <a:t>ա</a:t>
            </a:r>
            <a:r>
              <a:rPr lang="en-GB" dirty="0"/>
              <a:t>ս</a:t>
            </a:r>
            <a:r>
              <a:rPr lang="hy-AM" dirty="0"/>
              <a:t>տ</a:t>
            </a:r>
            <a:r>
              <a:rPr lang="en-GB" dirty="0"/>
              <a:t>ե</a:t>
            </a:r>
            <a:r>
              <a:rPr lang="hy-AM" dirty="0"/>
              <a:t>լ</a:t>
            </a:r>
            <a:r>
              <a:rPr lang="en-GB" dirty="0"/>
              <a:t> </a:t>
            </a:r>
            <a:r>
              <a:rPr lang="hy-AM" dirty="0"/>
              <a:t>և</a:t>
            </a:r>
            <a:r>
              <a:rPr lang="en-GB" dirty="0"/>
              <a:t> </a:t>
            </a:r>
            <a:r>
              <a:rPr lang="hy-AM" dirty="0"/>
              <a:t>մ</a:t>
            </a:r>
            <a:r>
              <a:rPr lang="en-GB" dirty="0"/>
              <a:t>ա</a:t>
            </a:r>
            <a:r>
              <a:rPr lang="hy-AM" dirty="0"/>
              <a:t>ս</a:t>
            </a:r>
            <a:r>
              <a:rPr lang="en-GB" dirty="0"/>
              <a:t>ն</a:t>
            </a:r>
            <a:r>
              <a:rPr lang="hy-AM" dirty="0"/>
              <a:t>ա</a:t>
            </a:r>
            <a:r>
              <a:rPr lang="en-GB" dirty="0"/>
              <a:t>կ</a:t>
            </a:r>
            <a:r>
              <a:rPr lang="hy-AM" dirty="0"/>
              <a:t>ց</a:t>
            </a:r>
            <a:r>
              <a:rPr lang="en-GB" dirty="0"/>
              <a:t>ե</a:t>
            </a:r>
            <a:r>
              <a:rPr lang="hy-AM" dirty="0"/>
              <a:t>լ</a:t>
            </a:r>
            <a:r>
              <a:rPr lang="en-GB" dirty="0"/>
              <a:t> </a:t>
            </a:r>
            <a:r>
              <a:rPr lang="hy-AM" dirty="0"/>
              <a:t>գ</a:t>
            </a:r>
            <a:r>
              <a:rPr lang="en-GB" dirty="0"/>
              <a:t>ի</a:t>
            </a:r>
            <a:r>
              <a:rPr lang="hy-AM" dirty="0"/>
              <a:t>տ</a:t>
            </a:r>
            <a:r>
              <a:rPr lang="en-GB" dirty="0"/>
              <a:t>ա</a:t>
            </a:r>
            <a:r>
              <a:rPr lang="hy-AM" dirty="0"/>
              <a:t>կ</a:t>
            </a:r>
            <a:r>
              <a:rPr lang="en-GB" dirty="0"/>
              <a:t>ա</a:t>
            </a:r>
            <a:r>
              <a:rPr lang="hy-AM" dirty="0"/>
              <a:t>ն</a:t>
            </a:r>
            <a:r>
              <a:rPr lang="en-GB" dirty="0"/>
              <a:t> </a:t>
            </a:r>
            <a:r>
              <a:rPr lang="hy-AM" dirty="0"/>
              <a:t>բ</a:t>
            </a:r>
            <a:r>
              <a:rPr lang="en-GB" dirty="0"/>
              <a:t>ա</a:t>
            </a:r>
            <a:r>
              <a:rPr lang="hy-AM" dirty="0"/>
              <a:t>ն</a:t>
            </a:r>
            <a:r>
              <a:rPr lang="en-GB" dirty="0"/>
              <a:t>ա</a:t>
            </a:r>
            <a:r>
              <a:rPr lang="hy-AM" dirty="0"/>
              <a:t>վ</a:t>
            </a:r>
            <a:r>
              <a:rPr lang="en-GB" dirty="0"/>
              <a:t>ե</a:t>
            </a:r>
            <a:r>
              <a:rPr lang="hy-AM" dirty="0"/>
              <a:t>ճ</a:t>
            </a:r>
            <a:r>
              <a:rPr lang="en-GB" dirty="0"/>
              <a:t>ե</a:t>
            </a:r>
            <a:r>
              <a:rPr lang="hy-AM" dirty="0"/>
              <a:t>ր</a:t>
            </a:r>
            <a:r>
              <a:rPr lang="en-GB" dirty="0"/>
              <a:t>ի </a:t>
            </a:r>
            <a:r>
              <a:rPr lang="hy-AM" dirty="0"/>
              <a:t>լ</a:t>
            </a:r>
            <a:r>
              <a:rPr lang="en-GB" dirty="0"/>
              <a:t>ս</a:t>
            </a:r>
            <a:r>
              <a:rPr lang="hy-AM" dirty="0"/>
              <a:t>ա</a:t>
            </a:r>
            <a:r>
              <a:rPr lang="en-GB" dirty="0"/>
              <a:t>ր</a:t>
            </a:r>
            <a:r>
              <a:rPr lang="hy-AM" dirty="0"/>
              <a:t>ա</a:t>
            </a:r>
            <a:r>
              <a:rPr lang="en-GB" dirty="0"/>
              <a:t>ն</a:t>
            </a:r>
            <a:r>
              <a:rPr lang="hy-AM" dirty="0"/>
              <a:t>ի</a:t>
            </a:r>
            <a:r>
              <a:rPr lang="en-GB" dirty="0"/>
              <a:t> </a:t>
            </a:r>
            <a:r>
              <a:rPr lang="hy-AM" dirty="0"/>
              <a:t>հ</a:t>
            </a:r>
            <a:r>
              <a:rPr lang="en-GB" dirty="0"/>
              <a:t>ե</a:t>
            </a:r>
            <a:r>
              <a:rPr lang="hy-AM" dirty="0"/>
              <a:t>տ</a:t>
            </a:r>
            <a:r>
              <a:rPr lang="en-GB" dirty="0"/>
              <a:t> </a:t>
            </a:r>
            <a:endParaRPr lang="de-AT" dirty="0"/>
          </a:p>
          <a:p>
            <a:pPr lvl="1"/>
            <a:r>
              <a:rPr lang="hy-AM" dirty="0"/>
              <a:t>Ո</a:t>
            </a:r>
            <a:r>
              <a:rPr lang="en-GB" dirty="0"/>
              <a:t>ր</a:t>
            </a:r>
            <a:r>
              <a:rPr lang="hy-AM" dirty="0"/>
              <a:t>պ</a:t>
            </a:r>
            <a:r>
              <a:rPr lang="en-GB" dirty="0"/>
              <a:t>ե</a:t>
            </a:r>
            <a:r>
              <a:rPr lang="hy-AM" dirty="0"/>
              <a:t>ս</a:t>
            </a:r>
            <a:r>
              <a:rPr lang="en-GB" dirty="0"/>
              <a:t> </a:t>
            </a:r>
            <a:r>
              <a:rPr lang="hy-AM" dirty="0"/>
              <a:t>ա</a:t>
            </a:r>
            <a:r>
              <a:rPr lang="en-GB" dirty="0"/>
              <a:t>կ</a:t>
            </a:r>
            <a:r>
              <a:rPr lang="hy-AM" dirty="0"/>
              <a:t>տ</a:t>
            </a:r>
            <a:r>
              <a:rPr lang="en-GB" dirty="0"/>
              <a:t>ի</a:t>
            </a:r>
            <a:r>
              <a:rPr lang="hy-AM" dirty="0"/>
              <a:t>վ</a:t>
            </a:r>
            <a:r>
              <a:rPr lang="en-GB" dirty="0"/>
              <a:t>ա</a:t>
            </a:r>
            <a:r>
              <a:rPr lang="hy-AM" dirty="0"/>
              <a:t>ց</a:t>
            </a:r>
            <a:r>
              <a:rPr lang="en-GB" dirty="0"/>
              <a:t>ն</a:t>
            </a:r>
            <a:r>
              <a:rPr lang="hy-AM" dirty="0"/>
              <a:t>ո</a:t>
            </a:r>
            <a:r>
              <a:rPr lang="en-GB" dirty="0"/>
              <a:t>ղ </a:t>
            </a:r>
            <a:r>
              <a:rPr lang="hy-AM" dirty="0"/>
              <a:t>մ</a:t>
            </a:r>
            <a:r>
              <a:rPr lang="en-GB" dirty="0"/>
              <a:t>ե</a:t>
            </a:r>
            <a:r>
              <a:rPr lang="hy-AM" dirty="0"/>
              <a:t>թ</a:t>
            </a:r>
            <a:r>
              <a:rPr lang="en-GB" dirty="0"/>
              <a:t>ո</a:t>
            </a:r>
            <a:r>
              <a:rPr lang="hy-AM" dirty="0"/>
              <a:t>դ</a:t>
            </a:r>
            <a:r>
              <a:rPr lang="en-GB" dirty="0"/>
              <a:t> </a:t>
            </a:r>
            <a:r>
              <a:rPr lang="hy-AM" dirty="0"/>
              <a:t>մ</a:t>
            </a:r>
            <a:r>
              <a:rPr lang="en-GB" dirty="0" err="1"/>
              <a:t>եզ</a:t>
            </a:r>
            <a:r>
              <a:rPr lang="en-GB" dirty="0"/>
              <a:t> </a:t>
            </a:r>
            <a:r>
              <a:rPr lang="en-GB" dirty="0" err="1"/>
              <a:t>հետաքր</a:t>
            </a:r>
            <a:r>
              <a:rPr lang="hy-AM" dirty="0"/>
              <a:t>ք</a:t>
            </a:r>
            <a:r>
              <a:rPr lang="en-GB" dirty="0"/>
              <a:t>ր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մ</a:t>
            </a:r>
            <a:r>
              <a:rPr lang="en-GB" dirty="0"/>
              <a:t> </a:t>
            </a:r>
            <a:r>
              <a:rPr lang="hy-AM" dirty="0"/>
              <a:t>է</a:t>
            </a:r>
            <a:r>
              <a:rPr lang="en-GB" dirty="0"/>
              <a:t> </a:t>
            </a:r>
            <a:r>
              <a:rPr lang="hy-AM" dirty="0"/>
              <a:t>կ</a:t>
            </a:r>
            <a:r>
              <a:rPr lang="en-GB" dirty="0"/>
              <a:t>ր</a:t>
            </a:r>
            <a:r>
              <a:rPr lang="hy-AM" dirty="0"/>
              <a:t>թ</a:t>
            </a:r>
            <a:r>
              <a:rPr lang="en-GB" dirty="0"/>
              <a:t>ո</a:t>
            </a:r>
            <a:r>
              <a:rPr lang="hy-AM" dirty="0"/>
              <a:t>ւ</a:t>
            </a:r>
            <a:r>
              <a:rPr lang="en-GB" dirty="0"/>
              <a:t>թ</a:t>
            </a:r>
            <a:r>
              <a:rPr lang="hy-AM" dirty="0"/>
              <a:t>յ</a:t>
            </a:r>
            <a:r>
              <a:rPr lang="en-GB" dirty="0"/>
              <a:t>ա</a:t>
            </a:r>
            <a:r>
              <a:rPr lang="hy-AM" dirty="0"/>
              <a:t>ն</a:t>
            </a:r>
            <a:r>
              <a:rPr lang="en-GB" dirty="0"/>
              <a:t> </a:t>
            </a:r>
            <a:r>
              <a:rPr lang="hy-AM" dirty="0"/>
              <a:t>վ</a:t>
            </a:r>
            <a:r>
              <a:rPr lang="en-GB" dirty="0"/>
              <a:t>ե</a:t>
            </a:r>
            <a:r>
              <a:rPr lang="hy-AM" dirty="0"/>
              <a:t>ր</a:t>
            </a:r>
            <a:r>
              <a:rPr lang="en-GB" dirty="0"/>
              <a:t>ա</a:t>
            </a:r>
            <a:r>
              <a:rPr lang="hy-AM" dirty="0"/>
              <a:t>բ</a:t>
            </a:r>
            <a:r>
              <a:rPr lang="en-GB" dirty="0"/>
              <a:t>ե</a:t>
            </a:r>
            <a:r>
              <a:rPr lang="hy-AM" dirty="0"/>
              <a:t>ր</a:t>
            </a:r>
            <a:r>
              <a:rPr lang="en-GB" dirty="0"/>
              <a:t>յ</a:t>
            </a:r>
            <a:r>
              <a:rPr lang="hy-AM" dirty="0"/>
              <a:t>ա</a:t>
            </a:r>
            <a:r>
              <a:rPr lang="en-GB" dirty="0"/>
              <a:t>լ </a:t>
            </a:r>
            <a:r>
              <a:rPr lang="hy-AM" dirty="0"/>
              <a:t>պ</a:t>
            </a:r>
            <a:r>
              <a:rPr lang="en-GB" dirty="0"/>
              <a:t>ա</a:t>
            </a:r>
            <a:r>
              <a:rPr lang="hy-AM" dirty="0"/>
              <a:t>ն</a:t>
            </a:r>
            <a:r>
              <a:rPr lang="en-GB" dirty="0"/>
              <a:t>ե</a:t>
            </a:r>
            <a:r>
              <a:rPr lang="hy-AM" dirty="0"/>
              <a:t>լ</a:t>
            </a:r>
            <a:r>
              <a:rPr lang="en-GB" dirty="0"/>
              <a:t>ա</a:t>
            </a:r>
            <a:r>
              <a:rPr lang="hy-AM" dirty="0"/>
              <a:t>յ</a:t>
            </a:r>
            <a:r>
              <a:rPr lang="en-GB" dirty="0"/>
              <a:t>ի</a:t>
            </a:r>
            <a:r>
              <a:rPr lang="hy-AM" dirty="0"/>
              <a:t>ն</a:t>
            </a:r>
            <a:r>
              <a:rPr lang="en-GB" dirty="0"/>
              <a:t> </a:t>
            </a:r>
            <a:r>
              <a:rPr lang="hy-AM" dirty="0"/>
              <a:t>ք</a:t>
            </a:r>
            <a:r>
              <a:rPr lang="en-GB" dirty="0"/>
              <a:t>ն</a:t>
            </a:r>
            <a:r>
              <a:rPr lang="hy-AM" dirty="0"/>
              <a:t>ն</a:t>
            </a:r>
            <a:r>
              <a:rPr lang="en-GB" dirty="0"/>
              <a:t>ա</a:t>
            </a:r>
            <a:r>
              <a:rPr lang="hy-AM" dirty="0"/>
              <a:t>ր</a:t>
            </a:r>
            <a:r>
              <a:rPr lang="en-GB" dirty="0"/>
              <a:t>կ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մ</a:t>
            </a:r>
            <a:r>
              <a:rPr lang="en-GB" dirty="0"/>
              <a:t>ը</a:t>
            </a:r>
            <a:endParaRPr lang="de-AT" dirty="0"/>
          </a:p>
          <a:p>
            <a:r>
              <a:rPr lang="en-GB" dirty="0"/>
              <a:t>Չ</a:t>
            </a:r>
            <a:r>
              <a:rPr lang="hy-AM" dirty="0"/>
              <a:t>պ</a:t>
            </a:r>
            <a:r>
              <a:rPr lang="en-GB" dirty="0" err="1"/>
              <a:t>ետք</a:t>
            </a:r>
            <a:r>
              <a:rPr lang="en-GB" dirty="0"/>
              <a:t> է շ</a:t>
            </a:r>
            <a:r>
              <a:rPr lang="hy-AM" dirty="0"/>
              <a:t>փ</a:t>
            </a:r>
            <a:r>
              <a:rPr lang="en-GB" dirty="0"/>
              <a:t>ո</a:t>
            </a:r>
            <a:r>
              <a:rPr lang="hy-AM" dirty="0"/>
              <a:t>թ</a:t>
            </a:r>
            <a:r>
              <a:rPr lang="en-GB" dirty="0"/>
              <a:t>ե</a:t>
            </a:r>
            <a:r>
              <a:rPr lang="hy-AM" dirty="0"/>
              <a:t>լ</a:t>
            </a:r>
            <a:r>
              <a:rPr lang="en-GB" dirty="0"/>
              <a:t> </a:t>
            </a:r>
            <a:r>
              <a:rPr lang="hy-AM" dirty="0"/>
              <a:t>փ</a:t>
            </a:r>
            <a:r>
              <a:rPr lang="en-GB" dirty="0"/>
              <a:t>ո</a:t>
            </a:r>
            <a:r>
              <a:rPr lang="hy-AM" dirty="0"/>
              <a:t>ր</a:t>
            </a:r>
            <a:r>
              <a:rPr lang="en-GB" dirty="0"/>
              <a:t>ձ</a:t>
            </a:r>
            <a:r>
              <a:rPr lang="hy-AM" dirty="0"/>
              <a:t>ա</a:t>
            </a:r>
            <a:r>
              <a:rPr lang="en-GB" dirty="0"/>
              <a:t>գ</a:t>
            </a:r>
            <a:r>
              <a:rPr lang="hy-AM" dirty="0"/>
              <a:t>ե</a:t>
            </a:r>
            <a:r>
              <a:rPr lang="en-GB" dirty="0"/>
              <a:t>տ</a:t>
            </a:r>
            <a:r>
              <a:rPr lang="hy-AM" dirty="0"/>
              <a:t>ն</a:t>
            </a:r>
            <a:r>
              <a:rPr lang="en-GB" dirty="0"/>
              <a:t>ե</a:t>
            </a:r>
            <a:r>
              <a:rPr lang="hy-AM" dirty="0"/>
              <a:t>ր</a:t>
            </a:r>
            <a:r>
              <a:rPr lang="en-GB" dirty="0"/>
              <a:t>ի </a:t>
            </a:r>
            <a:r>
              <a:rPr lang="hy-AM" dirty="0"/>
              <a:t>հ</a:t>
            </a:r>
            <a:r>
              <a:rPr lang="en-GB" dirty="0"/>
              <a:t>ա</a:t>
            </a:r>
            <a:r>
              <a:rPr lang="hy-AM" dirty="0"/>
              <a:t>ն</a:t>
            </a:r>
            <a:r>
              <a:rPr lang="en-GB" dirty="0"/>
              <a:t>ր</a:t>
            </a:r>
            <a:r>
              <a:rPr lang="hy-AM" dirty="0"/>
              <a:t>ա</a:t>
            </a:r>
            <a:r>
              <a:rPr lang="en-GB" dirty="0"/>
              <a:t>յ</a:t>
            </a:r>
            <a:r>
              <a:rPr lang="hy-AM" dirty="0"/>
              <a:t>ի</a:t>
            </a:r>
            <a:r>
              <a:rPr lang="en-GB" dirty="0"/>
              <a:t>ն </a:t>
            </a:r>
            <a:r>
              <a:rPr lang="en-GB" dirty="0" err="1"/>
              <a:t>պա</a:t>
            </a:r>
            <a:r>
              <a:rPr lang="hy-AM" dirty="0"/>
              <a:t>ն</a:t>
            </a:r>
            <a:r>
              <a:rPr lang="en-GB" dirty="0"/>
              <a:t>ե</a:t>
            </a:r>
            <a:r>
              <a:rPr lang="hy-AM" dirty="0"/>
              <a:t>լ</a:t>
            </a:r>
            <a:r>
              <a:rPr lang="en-GB" dirty="0"/>
              <a:t>ա</a:t>
            </a:r>
            <a:r>
              <a:rPr lang="hy-AM" dirty="0"/>
              <a:t>յ</a:t>
            </a:r>
            <a:r>
              <a:rPr lang="en-GB" dirty="0"/>
              <a:t>ի</a:t>
            </a:r>
            <a:r>
              <a:rPr lang="hy-AM" dirty="0"/>
              <a:t>ն</a:t>
            </a:r>
            <a:r>
              <a:rPr lang="en-GB" dirty="0"/>
              <a:t> </a:t>
            </a:r>
            <a:r>
              <a:rPr lang="hy-AM" dirty="0"/>
              <a:t>ք</a:t>
            </a:r>
            <a:r>
              <a:rPr lang="en-GB" dirty="0"/>
              <a:t>ն</a:t>
            </a:r>
            <a:r>
              <a:rPr lang="hy-AM" dirty="0"/>
              <a:t>ն</a:t>
            </a:r>
            <a:r>
              <a:rPr lang="en-GB" dirty="0"/>
              <a:t>ա</a:t>
            </a:r>
            <a:r>
              <a:rPr lang="hy-AM" dirty="0"/>
              <a:t>ր</a:t>
            </a:r>
            <a:r>
              <a:rPr lang="en-GB" dirty="0" err="1"/>
              <a:t>կման</a:t>
            </a:r>
            <a:r>
              <a:rPr lang="en-GB" dirty="0"/>
              <a:t> </a:t>
            </a:r>
            <a:r>
              <a:rPr lang="en-GB" dirty="0" err="1"/>
              <a:t>հետ</a:t>
            </a:r>
            <a:endParaRPr lang="de-A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40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296299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y-AM" dirty="0"/>
              <a:t>Ա</a:t>
            </a:r>
            <a:r>
              <a:rPr lang="en-GB" dirty="0"/>
              <a:t>վ</a:t>
            </a:r>
            <a:r>
              <a:rPr lang="hy-AM" dirty="0"/>
              <a:t>ա</a:t>
            </a:r>
            <a:r>
              <a:rPr lang="en-GB" dirty="0"/>
              <a:t>ր</a:t>
            </a:r>
            <a:r>
              <a:rPr lang="hy-AM" dirty="0"/>
              <a:t>տ</a:t>
            </a:r>
            <a:r>
              <a:rPr lang="en-GB" dirty="0"/>
              <a:t>ե</a:t>
            </a:r>
            <a:r>
              <a:rPr lang="hy-AM" dirty="0"/>
              <a:t>լ</a:t>
            </a:r>
            <a:r>
              <a:rPr lang="en-GB" dirty="0"/>
              <a:t> </a:t>
            </a:r>
            <a:r>
              <a:rPr lang="hy-AM" dirty="0"/>
              <a:t>դ</a:t>
            </a:r>
            <a:r>
              <a:rPr lang="en-GB" dirty="0" err="1"/>
              <a:t>ասախոսությունը</a:t>
            </a:r>
            <a:r>
              <a:rPr lang="en-GB" dirty="0"/>
              <a:t> </a:t>
            </a:r>
            <a:r>
              <a:rPr lang="en-GB" dirty="0" err="1"/>
              <a:t>ամփոփումով</a:t>
            </a:r>
            <a:r>
              <a:rPr lang="en-GB" dirty="0"/>
              <a:t>, </a:t>
            </a:r>
            <a:r>
              <a:rPr lang="hy-AM" dirty="0"/>
              <a:t>ո</a:t>
            </a:r>
            <a:r>
              <a:rPr lang="en-GB" dirty="0" err="1"/>
              <a:t>րպեսզի</a:t>
            </a:r>
            <a:r>
              <a:rPr lang="en-GB" dirty="0"/>
              <a:t> </a:t>
            </a:r>
            <a:r>
              <a:rPr lang="en-GB" dirty="0" err="1"/>
              <a:t>մասնակիցներին</a:t>
            </a:r>
            <a:r>
              <a:rPr lang="en-GB" dirty="0"/>
              <a:t> </a:t>
            </a:r>
            <a:r>
              <a:rPr lang="hy-AM" dirty="0"/>
              <a:t>օ</a:t>
            </a:r>
            <a:r>
              <a:rPr lang="en-GB" dirty="0"/>
              <a:t>գ</a:t>
            </a:r>
            <a:r>
              <a:rPr lang="hy-AM" dirty="0"/>
              <a:t>ն</a:t>
            </a:r>
            <a:r>
              <a:rPr lang="en-GB" dirty="0"/>
              <a:t>ե</a:t>
            </a:r>
            <a:r>
              <a:rPr lang="hy-AM" dirty="0"/>
              <a:t>ք</a:t>
            </a:r>
            <a:r>
              <a:rPr lang="en-GB" dirty="0"/>
              <a:t> </a:t>
            </a:r>
            <a:r>
              <a:rPr lang="hy-AM" dirty="0"/>
              <a:t>ը</a:t>
            </a:r>
            <a:r>
              <a:rPr lang="en-GB" dirty="0"/>
              <a:t>մ</a:t>
            </a:r>
            <a:r>
              <a:rPr lang="hy-AM" dirty="0"/>
              <a:t>բ</a:t>
            </a:r>
            <a:r>
              <a:rPr lang="en-GB" dirty="0"/>
              <a:t>ռ</a:t>
            </a:r>
            <a:r>
              <a:rPr lang="hy-AM" dirty="0"/>
              <a:t>ն</a:t>
            </a:r>
            <a:r>
              <a:rPr lang="en-GB" dirty="0"/>
              <a:t>ե</a:t>
            </a:r>
            <a:r>
              <a:rPr lang="hy-AM" dirty="0"/>
              <a:t>լ</a:t>
            </a:r>
            <a:r>
              <a:rPr lang="en-GB" dirty="0"/>
              <a:t> </a:t>
            </a:r>
            <a:r>
              <a:rPr lang="hy-AM" dirty="0"/>
              <a:t>բ</a:t>
            </a:r>
            <a:r>
              <a:rPr lang="en-GB" dirty="0"/>
              <a:t>ո</a:t>
            </a:r>
            <a:r>
              <a:rPr lang="hy-AM" dirty="0"/>
              <a:t>վ</a:t>
            </a:r>
            <a:r>
              <a:rPr lang="en-GB" dirty="0"/>
              <a:t>ա</a:t>
            </a:r>
            <a:r>
              <a:rPr lang="hy-AM" dirty="0"/>
              <a:t>ն</a:t>
            </a:r>
            <a:r>
              <a:rPr lang="en-GB" dirty="0"/>
              <a:t>դ</a:t>
            </a:r>
            <a:r>
              <a:rPr lang="hy-AM" dirty="0"/>
              <a:t>ա</a:t>
            </a:r>
            <a:r>
              <a:rPr lang="en-GB" dirty="0"/>
              <a:t>կ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թ</a:t>
            </a:r>
            <a:r>
              <a:rPr lang="en-GB" dirty="0"/>
              <a:t>յ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ն</a:t>
            </a:r>
            <a:r>
              <a:rPr lang="en-GB" dirty="0"/>
              <a:t>ը</a:t>
            </a:r>
            <a:endParaRPr lang="de-DE" dirty="0"/>
          </a:p>
          <a:p>
            <a:pPr lvl="1"/>
            <a:r>
              <a:rPr lang="hy-AM" dirty="0"/>
              <a:t>Կ</a:t>
            </a:r>
            <a:r>
              <a:rPr lang="en-GB" dirty="0"/>
              <a:t>ր</a:t>
            </a:r>
            <a:r>
              <a:rPr lang="hy-AM" dirty="0"/>
              <a:t>կ</a:t>
            </a:r>
            <a:r>
              <a:rPr lang="en-GB" dirty="0"/>
              <a:t>ն</a:t>
            </a:r>
            <a:r>
              <a:rPr lang="hy-AM" dirty="0"/>
              <a:t>ե</a:t>
            </a:r>
            <a:r>
              <a:rPr lang="en-GB" dirty="0"/>
              <a:t>լ </a:t>
            </a:r>
            <a:r>
              <a:rPr lang="hy-AM" dirty="0"/>
              <a:t>դ</a:t>
            </a:r>
            <a:r>
              <a:rPr lang="en-GB" dirty="0"/>
              <a:t>ա</a:t>
            </a:r>
            <a:r>
              <a:rPr lang="hy-AM" dirty="0"/>
              <a:t>ս</a:t>
            </a:r>
            <a:r>
              <a:rPr lang="en-GB" dirty="0"/>
              <a:t>ը</a:t>
            </a:r>
            <a:r>
              <a:rPr lang="hy-AM" dirty="0"/>
              <a:t>ն</a:t>
            </a:r>
            <a:r>
              <a:rPr lang="en-GB" dirty="0"/>
              <a:t>թ</a:t>
            </a:r>
            <a:r>
              <a:rPr lang="hy-AM" dirty="0"/>
              <a:t>ա</a:t>
            </a:r>
            <a:r>
              <a:rPr lang="en-GB" dirty="0"/>
              <a:t>ց</a:t>
            </a:r>
            <a:r>
              <a:rPr lang="hy-AM" dirty="0"/>
              <a:t>ի</a:t>
            </a:r>
            <a:r>
              <a:rPr lang="en-GB" dirty="0"/>
              <a:t> </a:t>
            </a:r>
            <a:r>
              <a:rPr lang="en-GB" dirty="0" err="1"/>
              <a:t>երեք</a:t>
            </a:r>
            <a:r>
              <a:rPr lang="en-GB" dirty="0"/>
              <a:t> </a:t>
            </a:r>
            <a:r>
              <a:rPr lang="hy-AM" dirty="0"/>
              <a:t>հ</a:t>
            </a:r>
            <a:r>
              <a:rPr lang="en-GB" dirty="0"/>
              <a:t>ի</a:t>
            </a:r>
            <a:r>
              <a:rPr lang="hy-AM" dirty="0"/>
              <a:t>մ</a:t>
            </a:r>
            <a:r>
              <a:rPr lang="en-GB" dirty="0"/>
              <a:t>ն</a:t>
            </a:r>
            <a:r>
              <a:rPr lang="hy-AM" dirty="0"/>
              <a:t>ա</a:t>
            </a:r>
            <a:r>
              <a:rPr lang="en-GB" dirty="0" err="1"/>
              <a:t>կան</a:t>
            </a:r>
            <a:r>
              <a:rPr lang="en-GB" dirty="0"/>
              <a:t>  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ղ</a:t>
            </a:r>
            <a:r>
              <a:rPr lang="en-GB" dirty="0"/>
              <a:t>ե</a:t>
            </a:r>
            <a:r>
              <a:rPr lang="hy-AM" dirty="0"/>
              <a:t>ր</a:t>
            </a:r>
            <a:r>
              <a:rPr lang="en-GB" dirty="0"/>
              <a:t>ձ</a:t>
            </a:r>
            <a:r>
              <a:rPr lang="hy-AM" dirty="0"/>
              <a:t>ը</a:t>
            </a:r>
            <a:endParaRPr lang="de-DE" dirty="0"/>
          </a:p>
          <a:p>
            <a:pPr lvl="1"/>
            <a:r>
              <a:rPr lang="hy-AM" dirty="0"/>
              <a:t>Ա</a:t>
            </a:r>
            <a:r>
              <a:rPr lang="en-GB" dirty="0"/>
              <a:t>կ</a:t>
            </a:r>
            <a:r>
              <a:rPr lang="hy-AM" dirty="0"/>
              <a:t>տ</a:t>
            </a:r>
            <a:r>
              <a:rPr lang="en-GB" dirty="0" err="1"/>
              <a:t>իվ</a:t>
            </a:r>
            <a:r>
              <a:rPr lang="en-GB" dirty="0"/>
              <a:t> </a:t>
            </a:r>
            <a:r>
              <a:rPr lang="en-GB" dirty="0" err="1"/>
              <a:t>շարունակել</a:t>
            </a:r>
            <a:r>
              <a:rPr lang="en-GB" dirty="0"/>
              <a:t>՝ </a:t>
            </a:r>
            <a:r>
              <a:rPr lang="en-GB" dirty="0" err="1"/>
              <a:t>մասնակիցներին</a:t>
            </a:r>
            <a:r>
              <a:rPr lang="en-GB" dirty="0"/>
              <a:t> </a:t>
            </a:r>
            <a:r>
              <a:rPr lang="en-GB" dirty="0" err="1"/>
              <a:t>շահագրգռելով</a:t>
            </a:r>
            <a:r>
              <a:rPr lang="en-GB" dirty="0"/>
              <a:t> </a:t>
            </a:r>
            <a:r>
              <a:rPr lang="en-GB" dirty="0" err="1"/>
              <a:t>կրկնել</a:t>
            </a:r>
            <a:r>
              <a:rPr lang="en-GB" dirty="0"/>
              <a:t> </a:t>
            </a:r>
            <a:r>
              <a:rPr lang="en-GB" dirty="0" err="1"/>
              <a:t>բո</a:t>
            </a:r>
            <a:r>
              <a:rPr lang="hy-AM" dirty="0"/>
              <a:t>վ</a:t>
            </a:r>
            <a:r>
              <a:rPr lang="en-GB" dirty="0"/>
              <a:t>ա</a:t>
            </a:r>
            <a:r>
              <a:rPr lang="hy-AM" dirty="0"/>
              <a:t>ն</a:t>
            </a:r>
            <a:r>
              <a:rPr lang="en-GB" dirty="0"/>
              <a:t>դ</a:t>
            </a:r>
            <a:r>
              <a:rPr lang="hy-AM" dirty="0"/>
              <a:t>ա</a:t>
            </a:r>
            <a:r>
              <a:rPr lang="en-GB" dirty="0"/>
              <a:t>կ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թ</a:t>
            </a:r>
            <a:r>
              <a:rPr lang="en-GB" dirty="0"/>
              <a:t>յ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ն</a:t>
            </a:r>
            <a:r>
              <a:rPr lang="en-GB" dirty="0"/>
              <a:t>ը </a:t>
            </a:r>
            <a:r>
              <a:rPr lang="hy-AM" dirty="0"/>
              <a:t>Ձ</a:t>
            </a:r>
            <a:r>
              <a:rPr lang="en-GB" dirty="0"/>
              <a:t>ե</a:t>
            </a:r>
            <a:r>
              <a:rPr lang="hy-AM" dirty="0"/>
              <a:t>զ</a:t>
            </a:r>
            <a:r>
              <a:rPr lang="en-GB" dirty="0"/>
              <a:t> </a:t>
            </a:r>
            <a:r>
              <a:rPr lang="hy-AM" dirty="0"/>
              <a:t>հ</a:t>
            </a:r>
            <a:r>
              <a:rPr lang="en-GB" dirty="0"/>
              <a:t>ե</a:t>
            </a:r>
            <a:r>
              <a:rPr lang="hy-AM" dirty="0"/>
              <a:t>տ</a:t>
            </a:r>
            <a:r>
              <a:rPr lang="en-GB" dirty="0"/>
              <a:t> </a:t>
            </a:r>
            <a:r>
              <a:rPr lang="hy-AM" dirty="0"/>
              <a:t>մ</a:t>
            </a:r>
            <a:r>
              <a:rPr lang="en-GB" dirty="0"/>
              <a:t>ի</a:t>
            </a:r>
            <a:r>
              <a:rPr lang="hy-AM" dirty="0"/>
              <a:t>ա</a:t>
            </a:r>
            <a:r>
              <a:rPr lang="en-GB" dirty="0"/>
              <a:t>ս</a:t>
            </a:r>
            <a:r>
              <a:rPr lang="hy-AM" dirty="0"/>
              <a:t>ի</a:t>
            </a:r>
            <a:r>
              <a:rPr lang="en-GB" dirty="0"/>
              <a:t>ն</a:t>
            </a:r>
            <a:endParaRPr lang="de-DE" dirty="0"/>
          </a:p>
          <a:p>
            <a:r>
              <a:rPr lang="hy-AM" dirty="0"/>
              <a:t>Վ</a:t>
            </a:r>
            <a:r>
              <a:rPr lang="en-GB" dirty="0"/>
              <a:t>ե</a:t>
            </a:r>
            <a:r>
              <a:rPr lang="hy-AM" dirty="0"/>
              <a:t>ր</a:t>
            </a:r>
            <a:r>
              <a:rPr lang="en-GB" dirty="0"/>
              <a:t>ջ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մ </a:t>
            </a:r>
            <a:r>
              <a:rPr lang="en-GB" dirty="0" err="1"/>
              <a:t>կր</a:t>
            </a:r>
            <a:r>
              <a:rPr lang="hy-AM" dirty="0"/>
              <a:t>կ</a:t>
            </a:r>
            <a:r>
              <a:rPr lang="en-GB" dirty="0"/>
              <a:t>ն</a:t>
            </a:r>
            <a:r>
              <a:rPr lang="hy-AM" dirty="0"/>
              <a:t>ե</a:t>
            </a:r>
            <a:r>
              <a:rPr lang="en-GB" dirty="0"/>
              <a:t>լ </a:t>
            </a:r>
            <a:r>
              <a:rPr lang="en-GB" dirty="0" err="1"/>
              <a:t>կառուցվածքը</a:t>
            </a:r>
            <a:r>
              <a:rPr lang="en-GB" dirty="0"/>
              <a:t>, </a:t>
            </a:r>
            <a:r>
              <a:rPr lang="hy-AM" dirty="0"/>
              <a:t>ս</a:t>
            </a:r>
            <a:r>
              <a:rPr lang="en-GB" dirty="0"/>
              <a:t>ո</a:t>
            </a:r>
            <a:r>
              <a:rPr lang="hy-AM" dirty="0"/>
              <a:t>վ</a:t>
            </a:r>
            <a:r>
              <a:rPr lang="en-GB" dirty="0"/>
              <a:t>ո</a:t>
            </a:r>
            <a:r>
              <a:rPr lang="hy-AM" dirty="0"/>
              <a:t>ր</a:t>
            </a:r>
            <a:r>
              <a:rPr lang="en-GB" dirty="0"/>
              <a:t>ա</a:t>
            </a:r>
            <a:r>
              <a:rPr lang="hy-AM" dirty="0"/>
              <a:t>ծ</a:t>
            </a:r>
            <a:r>
              <a:rPr lang="en-GB" dirty="0"/>
              <a:t> </a:t>
            </a:r>
            <a:r>
              <a:rPr lang="hy-AM" dirty="0"/>
              <a:t>հ</a:t>
            </a:r>
            <a:r>
              <a:rPr lang="en-GB" dirty="0"/>
              <a:t>ի</a:t>
            </a:r>
            <a:r>
              <a:rPr lang="hy-AM" dirty="0"/>
              <a:t>մ</a:t>
            </a:r>
            <a:r>
              <a:rPr lang="en-GB" dirty="0"/>
              <a:t>ն</a:t>
            </a:r>
            <a:r>
              <a:rPr lang="hy-AM" dirty="0"/>
              <a:t>ա</a:t>
            </a:r>
            <a:r>
              <a:rPr lang="en-GB" dirty="0"/>
              <a:t>կ</a:t>
            </a:r>
            <a:r>
              <a:rPr lang="hy-AM" dirty="0"/>
              <a:t>ա</a:t>
            </a:r>
            <a:r>
              <a:rPr lang="en-GB" dirty="0"/>
              <a:t>ն </a:t>
            </a:r>
            <a:r>
              <a:rPr lang="hy-AM" dirty="0"/>
              <a:t>դ</a:t>
            </a:r>
            <a:r>
              <a:rPr lang="en-GB" dirty="0"/>
              <a:t>ա</a:t>
            </a:r>
            <a:r>
              <a:rPr lang="hy-AM" dirty="0"/>
              <a:t>ս</a:t>
            </a:r>
            <a:r>
              <a:rPr lang="en-GB" dirty="0"/>
              <a:t>ե</a:t>
            </a:r>
            <a:r>
              <a:rPr lang="hy-AM" dirty="0"/>
              <a:t>ր</a:t>
            </a:r>
            <a:r>
              <a:rPr lang="en-GB" dirty="0"/>
              <a:t>ը </a:t>
            </a:r>
            <a:r>
              <a:rPr lang="hy-AM" dirty="0"/>
              <a:t>և</a:t>
            </a:r>
            <a:r>
              <a:rPr lang="en-GB" dirty="0"/>
              <a:t> </a:t>
            </a:r>
            <a:r>
              <a:rPr lang="hy-AM" dirty="0"/>
              <a:t>տ</a:t>
            </a:r>
            <a:r>
              <a:rPr lang="en-GB" dirty="0"/>
              <a:t>ր</a:t>
            </a:r>
            <a:r>
              <a:rPr lang="hy-AM" dirty="0"/>
              <a:t>ա</a:t>
            </a:r>
            <a:r>
              <a:rPr lang="en-GB" dirty="0"/>
              <a:t>մ</a:t>
            </a:r>
            <a:r>
              <a:rPr lang="hy-AM" dirty="0"/>
              <a:t>ա</a:t>
            </a:r>
            <a:r>
              <a:rPr lang="en-GB" dirty="0"/>
              <a:t>դ</a:t>
            </a:r>
            <a:r>
              <a:rPr lang="hy-AM" dirty="0"/>
              <a:t>ր</a:t>
            </a:r>
            <a:r>
              <a:rPr lang="en-GB" dirty="0"/>
              <a:t>ե</a:t>
            </a:r>
            <a:r>
              <a:rPr lang="hy-AM" dirty="0"/>
              <a:t>լ</a:t>
            </a:r>
            <a:r>
              <a:rPr lang="en-GB" dirty="0"/>
              <a:t> </a:t>
            </a:r>
            <a:r>
              <a:rPr lang="en-GB" dirty="0" err="1"/>
              <a:t>հաջո</a:t>
            </a:r>
            <a:r>
              <a:rPr lang="hy-AM" dirty="0"/>
              <a:t>ր</a:t>
            </a:r>
            <a:r>
              <a:rPr lang="en-GB" dirty="0"/>
              <a:t>դ </a:t>
            </a:r>
            <a:r>
              <a:rPr lang="hy-AM" dirty="0"/>
              <a:t>դ</a:t>
            </a:r>
            <a:r>
              <a:rPr lang="en-GB" dirty="0"/>
              <a:t>ա</a:t>
            </a:r>
            <a:r>
              <a:rPr lang="hy-AM" dirty="0"/>
              <a:t>ս</a:t>
            </a:r>
            <a:r>
              <a:rPr lang="en-GB" dirty="0"/>
              <a:t>ի </a:t>
            </a:r>
            <a:r>
              <a:rPr lang="hy-AM" dirty="0"/>
              <a:t>ա</a:t>
            </a:r>
            <a:r>
              <a:rPr lang="en-GB" dirty="0"/>
              <a:t>մ</a:t>
            </a:r>
            <a:r>
              <a:rPr lang="hy-AM" dirty="0"/>
              <a:t>փ</a:t>
            </a:r>
            <a:r>
              <a:rPr lang="en-GB" dirty="0"/>
              <a:t>ո</a:t>
            </a:r>
            <a:r>
              <a:rPr lang="hy-AM" dirty="0"/>
              <a:t>փ</a:t>
            </a:r>
            <a:r>
              <a:rPr lang="en-GB" dirty="0"/>
              <a:t> </a:t>
            </a:r>
            <a:r>
              <a:rPr lang="hy-AM" dirty="0"/>
              <a:t>ն</a:t>
            </a:r>
            <a:r>
              <a:rPr lang="en-GB" dirty="0"/>
              <a:t>կ</a:t>
            </a:r>
            <a:r>
              <a:rPr lang="hy-AM" dirty="0"/>
              <a:t>ա</a:t>
            </a:r>
            <a:r>
              <a:rPr lang="en-GB" dirty="0"/>
              <a:t>ր</a:t>
            </a:r>
            <a:r>
              <a:rPr lang="hy-AM" dirty="0"/>
              <a:t>ա</a:t>
            </a:r>
            <a:r>
              <a:rPr lang="en-GB" dirty="0"/>
              <a:t>գ</a:t>
            </a:r>
            <a:r>
              <a:rPr lang="hy-AM" dirty="0"/>
              <a:t>ի</a:t>
            </a:r>
            <a:r>
              <a:rPr lang="en-GB" dirty="0"/>
              <a:t>ր</a:t>
            </a:r>
            <a:r>
              <a:rPr lang="hy-AM" dirty="0"/>
              <a:t>ը</a:t>
            </a: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39368" y="89917"/>
            <a:ext cx="7886700" cy="523875"/>
          </a:xfrm>
        </p:spPr>
        <p:txBody>
          <a:bodyPr/>
          <a:lstStyle/>
          <a:p>
            <a:r>
              <a:rPr lang="hy-AM" dirty="0"/>
              <a:t>Ի</a:t>
            </a:r>
            <a:r>
              <a:rPr lang="en-GB" dirty="0"/>
              <a:t>ն</a:t>
            </a:r>
            <a:r>
              <a:rPr lang="hy-AM" dirty="0"/>
              <a:t>չ</a:t>
            </a:r>
            <a:r>
              <a:rPr lang="en-GB" dirty="0"/>
              <a:t>պ</a:t>
            </a:r>
            <a:r>
              <a:rPr lang="hy-AM" dirty="0"/>
              <a:t>ե</a:t>
            </a:r>
            <a:r>
              <a:rPr lang="en-GB" dirty="0"/>
              <a:t>ս </a:t>
            </a:r>
            <a:r>
              <a:rPr lang="hy-AM" dirty="0"/>
              <a:t>ա</a:t>
            </a:r>
            <a:r>
              <a:rPr lang="en-GB" dirty="0"/>
              <a:t>վ</a:t>
            </a:r>
            <a:r>
              <a:rPr lang="hy-AM" dirty="0"/>
              <a:t>ա</a:t>
            </a:r>
            <a:r>
              <a:rPr lang="en-GB" dirty="0"/>
              <a:t>ր</a:t>
            </a:r>
            <a:r>
              <a:rPr lang="hy-AM" dirty="0"/>
              <a:t>տ</a:t>
            </a:r>
            <a:r>
              <a:rPr lang="en-GB" dirty="0"/>
              <a:t>ե</a:t>
            </a:r>
            <a:r>
              <a:rPr lang="hy-AM" dirty="0"/>
              <a:t>լ</a:t>
            </a:r>
            <a:r>
              <a:rPr lang="en-GB" dirty="0"/>
              <a:t> </a:t>
            </a:r>
            <a:r>
              <a:rPr lang="hy-AM" dirty="0"/>
              <a:t>դ</a:t>
            </a:r>
            <a:r>
              <a:rPr lang="en-GB" dirty="0"/>
              <a:t>ա</a:t>
            </a:r>
            <a:r>
              <a:rPr lang="hy-AM" dirty="0"/>
              <a:t>ս</a:t>
            </a:r>
            <a:r>
              <a:rPr lang="en-GB" dirty="0"/>
              <a:t>ա</a:t>
            </a:r>
            <a:r>
              <a:rPr lang="hy-AM" dirty="0"/>
              <a:t>խ</a:t>
            </a:r>
            <a:r>
              <a:rPr lang="en-GB" dirty="0"/>
              <a:t>ո</a:t>
            </a:r>
            <a:r>
              <a:rPr lang="hy-AM" dirty="0"/>
              <a:t>ս</a:t>
            </a:r>
            <a:r>
              <a:rPr lang="en-GB" dirty="0"/>
              <a:t>ո</a:t>
            </a:r>
            <a:r>
              <a:rPr lang="hy-AM" dirty="0"/>
              <a:t>ւ</a:t>
            </a:r>
            <a:r>
              <a:rPr lang="en-GB" dirty="0"/>
              <a:t>թ</a:t>
            </a:r>
            <a:r>
              <a:rPr lang="hy-AM" dirty="0"/>
              <a:t>յ</a:t>
            </a:r>
            <a:r>
              <a:rPr lang="en-GB" dirty="0"/>
              <a:t>ո</a:t>
            </a:r>
            <a:r>
              <a:rPr lang="hy-AM" dirty="0"/>
              <a:t>ւ</a:t>
            </a:r>
            <a:r>
              <a:rPr lang="en-GB" dirty="0"/>
              <a:t>ն</a:t>
            </a:r>
            <a:r>
              <a:rPr lang="hy-AM" dirty="0"/>
              <a:t>ը</a:t>
            </a:r>
            <a:r>
              <a:rPr lang="en-GB" dirty="0"/>
              <a:t> </a:t>
            </a:r>
            <a:r>
              <a:rPr lang="de-DE" dirty="0"/>
              <a:t>– </a:t>
            </a:r>
            <a:r>
              <a:rPr lang="hy-AM" dirty="0"/>
              <a:t>Կ</a:t>
            </a:r>
            <a:r>
              <a:rPr lang="en-GB" dirty="0"/>
              <a:t>ա</a:t>
            </a:r>
            <a:r>
              <a:rPr lang="hy-AM" dirty="0"/>
              <a:t>ն</a:t>
            </a:r>
            <a:r>
              <a:rPr lang="en-GB" dirty="0"/>
              <a:t>խ</a:t>
            </a:r>
            <a:r>
              <a:rPr lang="hy-AM" dirty="0"/>
              <a:t>ա</a:t>
            </a:r>
            <a:r>
              <a:rPr lang="en-GB" dirty="0"/>
              <a:t>տ</a:t>
            </a:r>
            <a:r>
              <a:rPr lang="hy-AM" dirty="0"/>
              <a:t>ե</a:t>
            </a:r>
            <a:r>
              <a:rPr lang="en-GB" dirty="0"/>
              <a:t>ս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մ</a:t>
            </a:r>
            <a:r>
              <a:rPr lang="en-GB" dirty="0"/>
              <a:t>ն</a:t>
            </a:r>
            <a:r>
              <a:rPr lang="hy-AM" dirty="0"/>
              <a:t>ե</a:t>
            </a:r>
            <a:r>
              <a:rPr lang="en-GB" dirty="0"/>
              <a:t>ր</a:t>
            </a:r>
            <a:r>
              <a:rPr lang="hy-AM" dirty="0"/>
              <a:t>ի</a:t>
            </a:r>
            <a:r>
              <a:rPr lang="en-GB" dirty="0"/>
              <a:t> </a:t>
            </a:r>
            <a:r>
              <a:rPr lang="hy-AM" dirty="0"/>
              <a:t>ա</a:t>
            </a:r>
            <a:r>
              <a:rPr lang="en-GB" dirty="0"/>
              <a:t>մ</a:t>
            </a:r>
            <a:r>
              <a:rPr lang="hy-AM" dirty="0"/>
              <a:t>փ</a:t>
            </a:r>
            <a:r>
              <a:rPr lang="en-GB" dirty="0"/>
              <a:t>ո</a:t>
            </a:r>
            <a:r>
              <a:rPr lang="hy-AM" dirty="0"/>
              <a:t>փ</a:t>
            </a:r>
            <a:r>
              <a:rPr lang="en-GB" dirty="0"/>
              <a:t>ո</a:t>
            </a:r>
            <a:r>
              <a:rPr lang="hy-AM" dirty="0"/>
              <a:t>ւ</a:t>
            </a:r>
            <a:r>
              <a:rPr lang="en-GB" dirty="0"/>
              <a:t>մ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41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803398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y-AM" dirty="0"/>
              <a:t>Դ</a:t>
            </a:r>
            <a:r>
              <a:rPr lang="en-GB" dirty="0"/>
              <a:t>ա</a:t>
            </a:r>
            <a:r>
              <a:rPr lang="hy-AM" dirty="0"/>
              <a:t>ս</a:t>
            </a:r>
            <a:r>
              <a:rPr lang="en-GB" dirty="0"/>
              <a:t>ա</a:t>
            </a:r>
            <a:r>
              <a:rPr lang="hy-AM" dirty="0"/>
              <a:t>խ</a:t>
            </a:r>
            <a:r>
              <a:rPr lang="en-GB" dirty="0"/>
              <a:t>ո</a:t>
            </a:r>
            <a:r>
              <a:rPr lang="hy-AM" dirty="0"/>
              <a:t>ս</a:t>
            </a:r>
            <a:r>
              <a:rPr lang="en-GB" dirty="0"/>
              <a:t>ո</a:t>
            </a:r>
            <a:r>
              <a:rPr lang="hy-AM" dirty="0"/>
              <a:t>ւ</a:t>
            </a:r>
            <a:r>
              <a:rPr lang="en-GB" dirty="0"/>
              <a:t>թ</a:t>
            </a:r>
            <a:r>
              <a:rPr lang="hy-AM" dirty="0"/>
              <a:t>յ</a:t>
            </a:r>
            <a:r>
              <a:rPr lang="en-GB" dirty="0"/>
              <a:t>ո</a:t>
            </a:r>
            <a:r>
              <a:rPr lang="hy-AM" dirty="0"/>
              <a:t>ւ</a:t>
            </a:r>
            <a:r>
              <a:rPr lang="en-GB" dirty="0"/>
              <a:t>ն</a:t>
            </a:r>
            <a:r>
              <a:rPr lang="hy-AM" dirty="0"/>
              <a:t>ն</a:t>
            </a:r>
            <a:r>
              <a:rPr lang="en-GB" dirty="0"/>
              <a:t> </a:t>
            </a:r>
            <a:r>
              <a:rPr lang="hy-AM" dirty="0"/>
              <a:t>ա</a:t>
            </a:r>
            <a:r>
              <a:rPr lang="en-GB" dirty="0"/>
              <a:t>վ</a:t>
            </a:r>
            <a:r>
              <a:rPr lang="hy-AM" dirty="0"/>
              <a:t>ա</a:t>
            </a:r>
            <a:r>
              <a:rPr lang="en-GB" dirty="0"/>
              <a:t>ր</a:t>
            </a:r>
            <a:r>
              <a:rPr lang="hy-AM" dirty="0"/>
              <a:t>տ</a:t>
            </a:r>
            <a:r>
              <a:rPr lang="en-GB" dirty="0"/>
              <a:t>ե</a:t>
            </a:r>
            <a:r>
              <a:rPr lang="hy-AM" dirty="0"/>
              <a:t>լ</a:t>
            </a:r>
            <a:r>
              <a:rPr lang="en-GB" dirty="0"/>
              <a:t> </a:t>
            </a:r>
            <a:r>
              <a:rPr lang="hy-AM" dirty="0"/>
              <a:t>ա</a:t>
            </a:r>
            <a:r>
              <a:rPr lang="en-GB" dirty="0"/>
              <a:t>մ</a:t>
            </a:r>
            <a:r>
              <a:rPr lang="hy-AM" dirty="0"/>
              <a:t>փ</a:t>
            </a:r>
            <a:r>
              <a:rPr lang="en-GB" dirty="0"/>
              <a:t>ո</a:t>
            </a:r>
            <a:r>
              <a:rPr lang="hy-AM" dirty="0"/>
              <a:t>փ</a:t>
            </a:r>
            <a:r>
              <a:rPr lang="en-GB" dirty="0" err="1"/>
              <a:t>ող</a:t>
            </a:r>
            <a:r>
              <a:rPr lang="en-GB" dirty="0"/>
              <a:t> </a:t>
            </a:r>
            <a:r>
              <a:rPr lang="en-GB" dirty="0" err="1"/>
              <a:t>հարցով</a:t>
            </a:r>
            <a:r>
              <a:rPr lang="en-GB" dirty="0"/>
              <a:t>  </a:t>
            </a:r>
            <a:r>
              <a:rPr lang="en-GB" dirty="0" err="1"/>
              <a:t>կամ</a:t>
            </a:r>
            <a:r>
              <a:rPr lang="en-GB" dirty="0"/>
              <a:t> </a:t>
            </a:r>
            <a:r>
              <a:rPr lang="en-GB" dirty="0" err="1"/>
              <a:t>հետազոտության</a:t>
            </a:r>
            <a:r>
              <a:rPr lang="en-GB" dirty="0"/>
              <a:t> </a:t>
            </a:r>
            <a:r>
              <a:rPr lang="en-GB" dirty="0" err="1"/>
              <a:t>հանձնարարությամբ</a:t>
            </a:r>
            <a:r>
              <a:rPr lang="en-GB" dirty="0"/>
              <a:t>՝ </a:t>
            </a:r>
            <a:r>
              <a:rPr lang="en-GB" dirty="0" err="1"/>
              <a:t>մինչև</a:t>
            </a:r>
            <a:r>
              <a:rPr lang="en-GB" dirty="0"/>
              <a:t> </a:t>
            </a:r>
            <a:r>
              <a:rPr lang="en-GB" dirty="0" err="1"/>
              <a:t>մյուս</a:t>
            </a:r>
            <a:r>
              <a:rPr lang="en-GB" dirty="0"/>
              <a:t> </a:t>
            </a:r>
            <a:r>
              <a:rPr lang="en-GB" dirty="0" err="1"/>
              <a:t>դասը</a:t>
            </a:r>
            <a:r>
              <a:rPr lang="en-GB" dirty="0"/>
              <a:t> </a:t>
            </a:r>
            <a:r>
              <a:rPr lang="hy-AM" dirty="0"/>
              <a:t>մ</a:t>
            </a:r>
            <a:r>
              <a:rPr lang="en-GB" dirty="0"/>
              <a:t>ա</a:t>
            </a:r>
            <a:r>
              <a:rPr lang="hy-AM" dirty="0"/>
              <a:t>ս</a:t>
            </a:r>
            <a:r>
              <a:rPr lang="en-GB" dirty="0"/>
              <a:t>ն</a:t>
            </a:r>
            <a:r>
              <a:rPr lang="hy-AM" dirty="0"/>
              <a:t>ա</a:t>
            </a:r>
            <a:r>
              <a:rPr lang="en-GB" dirty="0"/>
              <a:t>կ</a:t>
            </a:r>
            <a:r>
              <a:rPr lang="hy-AM" dirty="0"/>
              <a:t>ի</a:t>
            </a:r>
            <a:r>
              <a:rPr lang="en-GB" dirty="0"/>
              <a:t>ց</a:t>
            </a:r>
            <a:r>
              <a:rPr lang="hy-AM" dirty="0"/>
              <a:t>ն</a:t>
            </a:r>
            <a:r>
              <a:rPr lang="en-GB" dirty="0"/>
              <a:t>ե</a:t>
            </a:r>
            <a:r>
              <a:rPr lang="hy-AM" dirty="0"/>
              <a:t>ր</a:t>
            </a:r>
            <a:r>
              <a:rPr lang="en-GB" dirty="0"/>
              <a:t>ի</a:t>
            </a:r>
            <a:r>
              <a:rPr lang="hy-AM" dirty="0"/>
              <a:t>ն</a:t>
            </a:r>
            <a:r>
              <a:rPr lang="en-GB" dirty="0"/>
              <a:t> </a:t>
            </a:r>
            <a:r>
              <a:rPr lang="hy-AM" dirty="0"/>
              <a:t>ն</a:t>
            </a:r>
            <a:r>
              <a:rPr lang="en-GB" dirty="0"/>
              <a:t>ե</a:t>
            </a:r>
            <a:r>
              <a:rPr lang="hy-AM" dirty="0"/>
              <a:t>ր</a:t>
            </a:r>
            <a:r>
              <a:rPr lang="en-GB" dirty="0" err="1"/>
              <a:t>գրավված</a:t>
            </a:r>
            <a:r>
              <a:rPr lang="en-GB" dirty="0"/>
              <a:t> </a:t>
            </a:r>
            <a:r>
              <a:rPr lang="en-GB" dirty="0" err="1"/>
              <a:t>պահելու</a:t>
            </a:r>
            <a:r>
              <a:rPr lang="en-GB" dirty="0"/>
              <a:t> </a:t>
            </a:r>
            <a:r>
              <a:rPr lang="en-GB" dirty="0" err="1"/>
              <a:t>համար</a:t>
            </a:r>
            <a:endParaRPr lang="de-DE" dirty="0"/>
          </a:p>
          <a:p>
            <a:r>
              <a:rPr lang="hy-AM" dirty="0"/>
              <a:t>Ս</a:t>
            </a:r>
            <a:r>
              <a:rPr lang="en-GB" dirty="0"/>
              <a:t>ա </a:t>
            </a:r>
            <a:r>
              <a:rPr lang="hy-AM" dirty="0"/>
              <a:t>մ</a:t>
            </a:r>
            <a:r>
              <a:rPr lang="en-GB" dirty="0"/>
              <a:t>ա</a:t>
            </a:r>
            <a:r>
              <a:rPr lang="hy-AM" dirty="0"/>
              <a:t>ս</a:t>
            </a:r>
            <a:r>
              <a:rPr lang="en-GB" dirty="0"/>
              <a:t>ն</a:t>
            </a:r>
            <a:r>
              <a:rPr lang="hy-AM" dirty="0"/>
              <a:t>ա</a:t>
            </a:r>
            <a:r>
              <a:rPr lang="en-GB" dirty="0"/>
              <a:t>կ</a:t>
            </a:r>
            <a:r>
              <a:rPr lang="hy-AM" dirty="0"/>
              <a:t>ի</a:t>
            </a:r>
            <a:r>
              <a:rPr lang="en-GB" dirty="0"/>
              <a:t>ց</a:t>
            </a:r>
            <a:r>
              <a:rPr lang="hy-AM" dirty="0"/>
              <a:t>ն</a:t>
            </a:r>
            <a:r>
              <a:rPr lang="en-GB" dirty="0"/>
              <a:t>ե</a:t>
            </a:r>
            <a:r>
              <a:rPr lang="hy-AM" dirty="0"/>
              <a:t>ր</a:t>
            </a:r>
            <a:r>
              <a:rPr lang="en-GB" dirty="0"/>
              <a:t>ի</a:t>
            </a:r>
            <a:r>
              <a:rPr lang="hy-AM" dirty="0"/>
              <a:t>ն</a:t>
            </a:r>
            <a:r>
              <a:rPr lang="en-GB" dirty="0"/>
              <a:t> </a:t>
            </a:r>
            <a:r>
              <a:rPr lang="en-GB" dirty="0" err="1"/>
              <a:t>առարկայի</a:t>
            </a:r>
            <a:r>
              <a:rPr lang="en-GB" dirty="0"/>
              <a:t> </a:t>
            </a:r>
            <a:r>
              <a:rPr lang="hy-AM" dirty="0"/>
              <a:t>մ</a:t>
            </a:r>
            <a:r>
              <a:rPr lang="en-GB" dirty="0"/>
              <a:t>ա</a:t>
            </a:r>
            <a:r>
              <a:rPr lang="hy-AM" dirty="0"/>
              <a:t>ս</a:t>
            </a:r>
            <a:r>
              <a:rPr lang="en-GB" dirty="0"/>
              <a:t>ի</a:t>
            </a:r>
            <a:r>
              <a:rPr lang="hy-AM" dirty="0"/>
              <a:t>ն</a:t>
            </a:r>
            <a:r>
              <a:rPr lang="en-GB" dirty="0"/>
              <a:t> </a:t>
            </a:r>
            <a:r>
              <a:rPr lang="hy-AM" dirty="0"/>
              <a:t>մ</a:t>
            </a:r>
            <a:r>
              <a:rPr lang="en-GB" dirty="0" err="1"/>
              <a:t>տածեկու</a:t>
            </a:r>
            <a:r>
              <a:rPr lang="en-GB" dirty="0"/>
              <a:t> </a:t>
            </a:r>
            <a:r>
              <a:rPr lang="en-GB" dirty="0" err="1"/>
              <a:t>հնարավորություն</a:t>
            </a:r>
            <a:r>
              <a:rPr lang="en-GB" dirty="0"/>
              <a:t> է </a:t>
            </a:r>
            <a:r>
              <a:rPr lang="en-GB" dirty="0" err="1"/>
              <a:t>տալիս</a:t>
            </a:r>
            <a:endParaRPr lang="de-DE" dirty="0"/>
          </a:p>
          <a:p>
            <a:r>
              <a:rPr lang="en-GB" dirty="0" err="1"/>
              <a:t>Տալ</a:t>
            </a:r>
            <a:r>
              <a:rPr lang="en-GB" dirty="0"/>
              <a:t> </a:t>
            </a:r>
            <a:r>
              <a:rPr lang="en-GB" dirty="0" err="1"/>
              <a:t>մեկ</a:t>
            </a:r>
            <a:r>
              <a:rPr lang="en-GB" dirty="0"/>
              <a:t> </a:t>
            </a:r>
            <a:r>
              <a:rPr lang="en-GB" dirty="0" err="1"/>
              <a:t>կամ</a:t>
            </a:r>
            <a:r>
              <a:rPr lang="en-GB" dirty="0"/>
              <a:t> </a:t>
            </a:r>
            <a:r>
              <a:rPr lang="en-GB" dirty="0" err="1"/>
              <a:t>ավել</a:t>
            </a:r>
            <a:r>
              <a:rPr lang="en-GB" dirty="0"/>
              <a:t> </a:t>
            </a:r>
            <a:r>
              <a:rPr lang="en-GB" dirty="0" err="1"/>
              <a:t>համապատասխան</a:t>
            </a:r>
            <a:r>
              <a:rPr lang="en-GB" dirty="0"/>
              <a:t> </a:t>
            </a:r>
            <a:r>
              <a:rPr lang="en-GB" dirty="0" err="1"/>
              <a:t>հարց</a:t>
            </a:r>
            <a:r>
              <a:rPr lang="en-GB" dirty="0"/>
              <a:t> կ</a:t>
            </a:r>
            <a:r>
              <a:rPr lang="hy-AM" dirty="0"/>
              <a:t>ա</a:t>
            </a:r>
            <a:r>
              <a:rPr lang="en-GB" dirty="0"/>
              <a:t>մ </a:t>
            </a:r>
            <a:r>
              <a:rPr lang="hy-AM" dirty="0"/>
              <a:t>հ</a:t>
            </a:r>
            <a:r>
              <a:rPr lang="en-GB" dirty="0"/>
              <a:t>ա</a:t>
            </a:r>
            <a:r>
              <a:rPr lang="hy-AM" dirty="0"/>
              <a:t>ն</a:t>
            </a:r>
            <a:r>
              <a:rPr lang="en-GB" dirty="0"/>
              <a:t>ձ</a:t>
            </a:r>
            <a:r>
              <a:rPr lang="hy-AM" dirty="0"/>
              <a:t>ն</a:t>
            </a:r>
            <a:r>
              <a:rPr lang="en-GB" dirty="0"/>
              <a:t>ա</a:t>
            </a:r>
            <a:r>
              <a:rPr lang="hy-AM" dirty="0"/>
              <a:t>ր</a:t>
            </a:r>
            <a:r>
              <a:rPr lang="en-GB" dirty="0"/>
              <a:t>ա</a:t>
            </a:r>
            <a:r>
              <a:rPr lang="hy-AM" dirty="0"/>
              <a:t>ր</a:t>
            </a:r>
            <a:r>
              <a:rPr lang="en-GB" dirty="0"/>
              <a:t>ո</a:t>
            </a:r>
            <a:r>
              <a:rPr lang="hy-AM" dirty="0"/>
              <a:t>ւ</a:t>
            </a:r>
            <a:r>
              <a:rPr lang="en-GB" dirty="0"/>
              <a:t>թ</a:t>
            </a:r>
            <a:r>
              <a:rPr lang="hy-AM" dirty="0"/>
              <a:t>յ</a:t>
            </a:r>
            <a:r>
              <a:rPr lang="en-GB" dirty="0"/>
              <a:t>ո</a:t>
            </a:r>
            <a:r>
              <a:rPr lang="hy-AM" dirty="0"/>
              <a:t>ւ</a:t>
            </a:r>
            <a:r>
              <a:rPr lang="en-GB" dirty="0"/>
              <a:t>ն</a:t>
            </a:r>
            <a:r>
              <a:rPr lang="hy-AM" dirty="0"/>
              <a:t>՝</a:t>
            </a:r>
            <a:r>
              <a:rPr lang="en-GB" dirty="0"/>
              <a:t> </a:t>
            </a:r>
            <a:r>
              <a:rPr lang="hy-AM" dirty="0"/>
              <a:t>դ</a:t>
            </a:r>
            <a:r>
              <a:rPr lang="en-GB" dirty="0" err="1"/>
              <a:t>ասախոսությա</a:t>
            </a:r>
            <a:r>
              <a:rPr lang="hy-AM" dirty="0"/>
              <a:t>ն</a:t>
            </a:r>
            <a:r>
              <a:rPr lang="en-GB" dirty="0"/>
              <a:t> </a:t>
            </a:r>
            <a:r>
              <a:rPr lang="hy-AM" dirty="0"/>
              <a:t>հ</a:t>
            </a:r>
            <a:r>
              <a:rPr lang="en-GB" dirty="0"/>
              <a:t>ե</a:t>
            </a:r>
            <a:r>
              <a:rPr lang="hy-AM" dirty="0"/>
              <a:t>տ</a:t>
            </a:r>
            <a:r>
              <a:rPr lang="en-GB" dirty="0"/>
              <a:t> </a:t>
            </a:r>
            <a:r>
              <a:rPr lang="hy-AM" dirty="0"/>
              <a:t>կ</a:t>
            </a:r>
            <a:r>
              <a:rPr lang="en-GB" dirty="0"/>
              <a:t>ա</a:t>
            </a:r>
            <a:r>
              <a:rPr lang="hy-AM" dirty="0"/>
              <a:t>պ</a:t>
            </a:r>
            <a:r>
              <a:rPr lang="en-GB" dirty="0"/>
              <a:t>վ</a:t>
            </a:r>
            <a:r>
              <a:rPr lang="hy-AM" dirty="0"/>
              <a:t>ա</a:t>
            </a:r>
            <a:r>
              <a:rPr lang="en-GB" dirty="0"/>
              <a:t>ծ</a:t>
            </a: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072534" y="125428"/>
            <a:ext cx="7886700" cy="523875"/>
          </a:xfrm>
        </p:spPr>
        <p:txBody>
          <a:bodyPr/>
          <a:lstStyle/>
          <a:p>
            <a:r>
              <a:rPr lang="hy-AM" dirty="0"/>
              <a:t>ինչպես ավարտել դասախոսությունը</a:t>
            </a:r>
            <a:r>
              <a:rPr lang="de-DE" dirty="0"/>
              <a:t>– </a:t>
            </a:r>
            <a:r>
              <a:rPr lang="hy-AM" dirty="0"/>
              <a:t>հ</a:t>
            </a:r>
            <a:r>
              <a:rPr lang="en-GB" dirty="0"/>
              <a:t>ա</a:t>
            </a:r>
            <a:r>
              <a:rPr lang="hy-AM" dirty="0"/>
              <a:t>ր</a:t>
            </a:r>
            <a:r>
              <a:rPr lang="en-GB" dirty="0"/>
              <a:t>ց</a:t>
            </a:r>
            <a:r>
              <a:rPr lang="hy-AM" dirty="0"/>
              <a:t>ե</a:t>
            </a:r>
            <a:r>
              <a:rPr lang="en-GB" dirty="0"/>
              <a:t>ր/</a:t>
            </a:r>
            <a:r>
              <a:rPr lang="hy-AM" dirty="0"/>
              <a:t>հ</a:t>
            </a:r>
            <a:r>
              <a:rPr lang="en-GB" dirty="0"/>
              <a:t>ա</a:t>
            </a:r>
            <a:r>
              <a:rPr lang="hy-AM" dirty="0"/>
              <a:t>ն</a:t>
            </a:r>
            <a:r>
              <a:rPr lang="en-GB" dirty="0"/>
              <a:t>ձ</a:t>
            </a:r>
            <a:r>
              <a:rPr lang="hy-AM" dirty="0"/>
              <a:t>ն</a:t>
            </a:r>
            <a:r>
              <a:rPr lang="en-GB" dirty="0"/>
              <a:t>ա</a:t>
            </a:r>
            <a:r>
              <a:rPr lang="hy-AM" dirty="0"/>
              <a:t>ր</a:t>
            </a:r>
            <a:r>
              <a:rPr lang="en-GB" dirty="0"/>
              <a:t>ա</a:t>
            </a:r>
            <a:r>
              <a:rPr lang="hy-AM" dirty="0"/>
              <a:t>ր</a:t>
            </a:r>
            <a:r>
              <a:rPr lang="en-GB" dirty="0"/>
              <a:t>ո</a:t>
            </a:r>
            <a:r>
              <a:rPr lang="hy-AM" dirty="0"/>
              <a:t>ւ</a:t>
            </a:r>
            <a:r>
              <a:rPr lang="en-GB" dirty="0"/>
              <a:t>թ</a:t>
            </a:r>
            <a:r>
              <a:rPr lang="hy-AM" dirty="0"/>
              <a:t>յ</a:t>
            </a:r>
            <a:r>
              <a:rPr lang="en-GB" dirty="0"/>
              <a:t>ո</a:t>
            </a:r>
            <a:r>
              <a:rPr lang="hy-AM" dirty="0"/>
              <a:t>ւ</a:t>
            </a:r>
            <a:r>
              <a:rPr lang="en-GB" dirty="0"/>
              <a:t>ն</a:t>
            </a:r>
            <a:r>
              <a:rPr lang="hy-AM" dirty="0"/>
              <a:t>ն</a:t>
            </a:r>
            <a:r>
              <a:rPr lang="en-GB" dirty="0"/>
              <a:t>ե</a:t>
            </a:r>
            <a:r>
              <a:rPr lang="hy-AM" dirty="0"/>
              <a:t>ր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42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283974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Դասախոսությ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ն</a:t>
            </a:r>
            <a:r>
              <a:rPr lang="en-GB" dirty="0"/>
              <a:t>ն </a:t>
            </a:r>
            <a:r>
              <a:rPr lang="hy-AM" dirty="0"/>
              <a:t>ա</a:t>
            </a:r>
            <a:r>
              <a:rPr lang="en-GB" dirty="0"/>
              <a:t>վ</a:t>
            </a:r>
            <a:r>
              <a:rPr lang="hy-AM" dirty="0"/>
              <a:t>ա</a:t>
            </a:r>
            <a:r>
              <a:rPr lang="en-GB" dirty="0"/>
              <a:t>ր</a:t>
            </a:r>
            <a:r>
              <a:rPr lang="hy-AM" dirty="0"/>
              <a:t>տ</a:t>
            </a:r>
            <a:r>
              <a:rPr lang="en-GB" dirty="0"/>
              <a:t>ե</a:t>
            </a:r>
            <a:r>
              <a:rPr lang="hy-AM" dirty="0"/>
              <a:t>լ</a:t>
            </a:r>
            <a:r>
              <a:rPr lang="en-GB" dirty="0"/>
              <a:t> </a:t>
            </a:r>
            <a:r>
              <a:rPr lang="hy-AM" dirty="0"/>
              <a:t>մ</a:t>
            </a:r>
            <a:r>
              <a:rPr lang="en-GB" dirty="0"/>
              <a:t>ե</a:t>
            </a:r>
            <a:r>
              <a:rPr lang="hy-AM" dirty="0"/>
              <a:t>ջ</a:t>
            </a:r>
            <a:r>
              <a:rPr lang="en-GB" dirty="0"/>
              <a:t>բ</a:t>
            </a:r>
            <a:r>
              <a:rPr lang="hy-AM" dirty="0"/>
              <a:t>ե</a:t>
            </a:r>
            <a:r>
              <a:rPr lang="en-GB" dirty="0" err="1"/>
              <a:t>րմամբ</a:t>
            </a:r>
            <a:r>
              <a:rPr lang="en-GB" dirty="0"/>
              <a:t>: </a:t>
            </a:r>
            <a:r>
              <a:rPr lang="en-GB" dirty="0" err="1"/>
              <a:t>Համոզվել</a:t>
            </a:r>
            <a:r>
              <a:rPr lang="en-GB" dirty="0"/>
              <a:t>, </a:t>
            </a:r>
            <a:r>
              <a:rPr lang="en-GB" dirty="0" err="1"/>
              <a:t>որ</a:t>
            </a:r>
            <a:r>
              <a:rPr lang="en-GB" dirty="0"/>
              <a:t> </a:t>
            </a:r>
            <a:r>
              <a:rPr lang="en-GB" dirty="0" err="1"/>
              <a:t>այն</a:t>
            </a:r>
            <a:r>
              <a:rPr lang="en-GB" dirty="0"/>
              <a:t> </a:t>
            </a:r>
            <a:r>
              <a:rPr lang="en-GB" dirty="0" err="1"/>
              <a:t>ուղղակի</a:t>
            </a:r>
            <a:r>
              <a:rPr lang="en-GB" dirty="0"/>
              <a:t> </a:t>
            </a:r>
            <a:r>
              <a:rPr lang="en-GB" dirty="0" err="1"/>
              <a:t>կապ</a:t>
            </a:r>
            <a:r>
              <a:rPr lang="en-GB" dirty="0"/>
              <a:t> </a:t>
            </a:r>
            <a:r>
              <a:rPr lang="en-GB" dirty="0" err="1"/>
              <a:t>ունի</a:t>
            </a:r>
            <a:r>
              <a:rPr lang="en-GB" dirty="0"/>
              <a:t> </a:t>
            </a:r>
            <a:r>
              <a:rPr lang="en-GB" dirty="0" err="1"/>
              <a:t>դասախոսության</a:t>
            </a:r>
            <a:r>
              <a:rPr lang="en-GB" dirty="0"/>
              <a:t> </a:t>
            </a:r>
            <a:r>
              <a:rPr lang="hy-AM" dirty="0"/>
              <a:t>բ</a:t>
            </a:r>
            <a:r>
              <a:rPr lang="en-GB" dirty="0"/>
              <a:t>ո</a:t>
            </a:r>
            <a:r>
              <a:rPr lang="hy-AM" dirty="0"/>
              <a:t>վ</a:t>
            </a:r>
            <a:r>
              <a:rPr lang="en-GB" dirty="0"/>
              <a:t>ա</a:t>
            </a:r>
            <a:r>
              <a:rPr lang="hy-AM" dirty="0"/>
              <a:t>ն</a:t>
            </a:r>
            <a:r>
              <a:rPr lang="en-GB" dirty="0"/>
              <a:t>դ</a:t>
            </a:r>
            <a:r>
              <a:rPr lang="hy-AM" dirty="0"/>
              <a:t>ա</a:t>
            </a:r>
            <a:r>
              <a:rPr lang="en-GB" dirty="0"/>
              <a:t>կ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թ</a:t>
            </a:r>
            <a:r>
              <a:rPr lang="en-GB" dirty="0"/>
              <a:t>յ</a:t>
            </a:r>
            <a:r>
              <a:rPr lang="hy-AM" dirty="0"/>
              <a:t>ա</a:t>
            </a:r>
            <a:r>
              <a:rPr lang="en-GB" dirty="0"/>
              <a:t>ն </a:t>
            </a:r>
            <a:r>
              <a:rPr lang="en-GB" dirty="0" err="1"/>
              <a:t>հետ</a:t>
            </a:r>
            <a:endParaRPr lang="de-DE" dirty="0"/>
          </a:p>
          <a:p>
            <a:r>
              <a:rPr lang="en-GB" dirty="0" err="1"/>
              <a:t>Դասախոսության</a:t>
            </a:r>
            <a:r>
              <a:rPr lang="en-GB" dirty="0"/>
              <a:t> </a:t>
            </a:r>
            <a:r>
              <a:rPr lang="en-GB" dirty="0" err="1"/>
              <a:t>բովանդակության</a:t>
            </a:r>
            <a:r>
              <a:rPr lang="en-GB" dirty="0"/>
              <a:t> </a:t>
            </a:r>
            <a:r>
              <a:rPr lang="en-GB" dirty="0" err="1"/>
              <a:t>վերաբերյալ</a:t>
            </a:r>
            <a:r>
              <a:rPr lang="en-GB" dirty="0"/>
              <a:t> </a:t>
            </a:r>
            <a:r>
              <a:rPr lang="en-GB" dirty="0" err="1"/>
              <a:t>կարճ</a:t>
            </a:r>
            <a:r>
              <a:rPr lang="en-GB" dirty="0"/>
              <a:t> </a:t>
            </a:r>
            <a:r>
              <a:rPr lang="en-GB" dirty="0" err="1"/>
              <a:t>պատմվածքը</a:t>
            </a:r>
            <a:r>
              <a:rPr lang="en-GB" dirty="0"/>
              <a:t> </a:t>
            </a:r>
            <a:r>
              <a:rPr lang="en-GB" dirty="0" err="1"/>
              <a:t>կարող</a:t>
            </a:r>
            <a:r>
              <a:rPr lang="en-GB" dirty="0"/>
              <a:t> է </a:t>
            </a:r>
            <a:r>
              <a:rPr lang="hy-AM" dirty="0"/>
              <a:t>օ</a:t>
            </a:r>
            <a:r>
              <a:rPr lang="en-GB" dirty="0"/>
              <a:t>գ</a:t>
            </a:r>
            <a:r>
              <a:rPr lang="hy-AM" dirty="0"/>
              <a:t>ն</a:t>
            </a:r>
            <a:r>
              <a:rPr lang="en-GB" dirty="0"/>
              <a:t>ե</a:t>
            </a:r>
            <a:r>
              <a:rPr lang="hy-AM" dirty="0"/>
              <a:t>լ</a:t>
            </a:r>
            <a:r>
              <a:rPr lang="en-GB" dirty="0"/>
              <a:t> </a:t>
            </a:r>
            <a:r>
              <a:rPr lang="hy-AM" dirty="0"/>
              <a:t>հ</a:t>
            </a:r>
            <a:r>
              <a:rPr lang="en-GB" dirty="0"/>
              <a:t>ի</a:t>
            </a:r>
            <a:r>
              <a:rPr lang="hy-AM" dirty="0"/>
              <a:t>շ</a:t>
            </a:r>
            <a:r>
              <a:rPr lang="en-GB" dirty="0"/>
              <a:t>ե</a:t>
            </a:r>
            <a:r>
              <a:rPr lang="hy-AM" dirty="0"/>
              <a:t>լ</a:t>
            </a:r>
            <a:r>
              <a:rPr lang="en-GB" dirty="0"/>
              <a:t> դ</a:t>
            </a:r>
            <a:r>
              <a:rPr lang="hy-AM" dirty="0"/>
              <a:t>ա</a:t>
            </a:r>
            <a:r>
              <a:rPr lang="en-GB" dirty="0"/>
              <a:t>ս</a:t>
            </a:r>
            <a:r>
              <a:rPr lang="hy-AM" dirty="0"/>
              <a:t>ա</a:t>
            </a:r>
            <a:r>
              <a:rPr lang="en-GB" dirty="0"/>
              <a:t>խ</a:t>
            </a:r>
            <a:r>
              <a:rPr lang="hy-AM" dirty="0"/>
              <a:t>ո</a:t>
            </a:r>
            <a:r>
              <a:rPr lang="en-GB" dirty="0"/>
              <a:t>ս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թ</a:t>
            </a:r>
            <a:r>
              <a:rPr lang="en-GB" dirty="0"/>
              <a:t>յ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ն</a:t>
            </a:r>
            <a:r>
              <a:rPr lang="en-GB" dirty="0"/>
              <a:t>ը  </a:t>
            </a:r>
            <a:endParaRPr lang="de-DE" dirty="0"/>
          </a:p>
          <a:p>
            <a:r>
              <a:rPr lang="hy-AM" dirty="0"/>
              <a:t>Հ</a:t>
            </a:r>
            <a:r>
              <a:rPr lang="en-GB" dirty="0"/>
              <a:t>ո</a:t>
            </a:r>
            <a:r>
              <a:rPr lang="hy-AM" dirty="0"/>
              <a:t>ւ</a:t>
            </a:r>
            <a:r>
              <a:rPr lang="en-GB" dirty="0"/>
              <a:t>մ</a:t>
            </a:r>
            <a:r>
              <a:rPr lang="hy-AM" dirty="0"/>
              <a:t>ո</a:t>
            </a:r>
            <a:r>
              <a:rPr lang="en-GB" dirty="0"/>
              <a:t>ր </a:t>
            </a:r>
            <a:r>
              <a:rPr lang="hy-AM" dirty="0"/>
              <a:t>ա</a:t>
            </a:r>
            <a:r>
              <a:rPr lang="en-GB" dirty="0"/>
              <a:t>ն</a:t>
            </a:r>
            <a:r>
              <a:rPr lang="hy-AM" dirty="0"/>
              <a:t>ե</a:t>
            </a:r>
            <a:r>
              <a:rPr lang="en-GB" dirty="0"/>
              <a:t>լ</a:t>
            </a:r>
            <a:r>
              <a:rPr lang="hy-AM" dirty="0"/>
              <a:t>ի</a:t>
            </a:r>
            <a:r>
              <a:rPr lang="en-GB" dirty="0"/>
              <a:t>ս 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շ</a:t>
            </a:r>
            <a:r>
              <a:rPr lang="en-GB" dirty="0"/>
              <a:t>ա</a:t>
            </a:r>
            <a:r>
              <a:rPr lang="hy-AM" dirty="0"/>
              <a:t>դ</a:t>
            </a:r>
            <a:r>
              <a:rPr lang="en-GB" dirty="0"/>
              <a:t>ի</a:t>
            </a:r>
            <a:r>
              <a:rPr lang="hy-AM" dirty="0"/>
              <a:t>ր</a:t>
            </a:r>
            <a:r>
              <a:rPr lang="en-GB" dirty="0"/>
              <a:t> </a:t>
            </a:r>
            <a:r>
              <a:rPr lang="hy-AM" dirty="0"/>
              <a:t>լ</a:t>
            </a:r>
            <a:r>
              <a:rPr lang="en-GB" dirty="0"/>
              <a:t>ի</a:t>
            </a:r>
            <a:r>
              <a:rPr lang="hy-AM" dirty="0"/>
              <a:t>ն</a:t>
            </a:r>
            <a:r>
              <a:rPr lang="en-GB" dirty="0"/>
              <a:t>ե</a:t>
            </a:r>
            <a:r>
              <a:rPr lang="hy-AM" dirty="0"/>
              <a:t>լ</a:t>
            </a:r>
            <a:r>
              <a:rPr lang="en-GB" dirty="0"/>
              <a:t>, </a:t>
            </a:r>
            <a:r>
              <a:rPr lang="hy-AM" dirty="0"/>
              <a:t>ո</a:t>
            </a:r>
            <a:r>
              <a:rPr lang="en-GB" dirty="0"/>
              <a:t>ր </a:t>
            </a:r>
            <a:r>
              <a:rPr lang="en-GB" dirty="0" err="1"/>
              <a:t>լսարանը</a:t>
            </a:r>
            <a:r>
              <a:rPr lang="en-GB" dirty="0"/>
              <a:t> </a:t>
            </a:r>
            <a:r>
              <a:rPr lang="en-GB" dirty="0" err="1"/>
              <a:t>հասկանա</a:t>
            </a:r>
            <a:r>
              <a:rPr lang="en-GB" dirty="0"/>
              <a:t> </a:t>
            </a:r>
            <a:r>
              <a:rPr lang="hy-AM" dirty="0"/>
              <a:t>թ</a:t>
            </a:r>
            <a:r>
              <a:rPr lang="en-GB" dirty="0"/>
              <a:t>ե</a:t>
            </a:r>
            <a:r>
              <a:rPr lang="hy-AM" dirty="0"/>
              <a:t>մ</a:t>
            </a:r>
            <a:r>
              <a:rPr lang="en-GB" dirty="0"/>
              <a:t>ա</a:t>
            </a:r>
            <a:r>
              <a:rPr lang="hy-AM" dirty="0"/>
              <a:t>յ</a:t>
            </a:r>
            <a:r>
              <a:rPr lang="en-GB" dirty="0"/>
              <a:t>ի </a:t>
            </a:r>
            <a:r>
              <a:rPr lang="en-GB" dirty="0" err="1"/>
              <a:t>հետ</a:t>
            </a:r>
            <a:r>
              <a:rPr lang="en-GB" dirty="0"/>
              <a:t> </a:t>
            </a:r>
            <a:r>
              <a:rPr lang="hy-AM" dirty="0"/>
              <a:t>ա</a:t>
            </a:r>
            <a:r>
              <a:rPr lang="en-GB" dirty="0"/>
              <a:t>ռ</a:t>
            </a:r>
            <a:r>
              <a:rPr lang="hy-AM" dirty="0"/>
              <a:t>ն</a:t>
            </a:r>
            <a:r>
              <a:rPr lang="en-GB" dirty="0"/>
              <a:t>չ</a:t>
            </a:r>
            <a:r>
              <a:rPr lang="hy-AM" dirty="0"/>
              <a:t>ո</a:t>
            </a:r>
            <a:r>
              <a:rPr lang="en-GB" dirty="0" err="1"/>
              <a:t>ւթյ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ն</a:t>
            </a:r>
            <a:r>
              <a:rPr lang="en-GB" dirty="0"/>
              <a:t>ը</a:t>
            </a: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257300" y="110261"/>
            <a:ext cx="7886700" cy="523875"/>
          </a:xfrm>
        </p:spPr>
        <p:txBody>
          <a:bodyPr/>
          <a:lstStyle/>
          <a:p>
            <a:r>
              <a:rPr lang="hy-AM" dirty="0"/>
              <a:t>ինչպես ավարտել դասախոսությունը</a:t>
            </a:r>
            <a:r>
              <a:rPr lang="de-DE" dirty="0"/>
              <a:t>– </a:t>
            </a:r>
            <a:r>
              <a:rPr lang="hy-AM" dirty="0"/>
              <a:t>Մ</a:t>
            </a:r>
            <a:r>
              <a:rPr lang="en-GB" dirty="0"/>
              <a:t>ե</a:t>
            </a:r>
            <a:r>
              <a:rPr lang="hy-AM" dirty="0"/>
              <a:t>ջ</a:t>
            </a:r>
            <a:r>
              <a:rPr lang="en-GB" dirty="0"/>
              <a:t>բ</a:t>
            </a:r>
            <a:r>
              <a:rPr lang="hy-AM" dirty="0"/>
              <a:t>ե</a:t>
            </a:r>
            <a:r>
              <a:rPr lang="en-GB" dirty="0"/>
              <a:t>ր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մ</a:t>
            </a:r>
            <a:r>
              <a:rPr lang="en-GB" dirty="0"/>
              <a:t>ն</a:t>
            </a:r>
            <a:r>
              <a:rPr lang="hy-AM" dirty="0"/>
              <a:t>ե</a:t>
            </a:r>
            <a:r>
              <a:rPr lang="en-GB" dirty="0"/>
              <a:t>ր, ա</a:t>
            </a:r>
            <a:r>
              <a:rPr lang="hy-AM" dirty="0"/>
              <a:t>ն</a:t>
            </a:r>
            <a:r>
              <a:rPr lang="en-GB" dirty="0"/>
              <a:t>ե</a:t>
            </a:r>
            <a:r>
              <a:rPr lang="hy-AM" dirty="0"/>
              <a:t>կ</a:t>
            </a:r>
            <a:r>
              <a:rPr lang="en-GB" dirty="0" err="1"/>
              <a:t>դոտ</a:t>
            </a:r>
            <a:r>
              <a:rPr lang="hy-AM" dirty="0"/>
              <a:t>ն</a:t>
            </a:r>
            <a:r>
              <a:rPr lang="en-GB" dirty="0"/>
              <a:t>ե</a:t>
            </a:r>
            <a:r>
              <a:rPr lang="hy-AM" dirty="0"/>
              <a:t>ր</a:t>
            </a:r>
            <a:r>
              <a:rPr lang="en-GB" dirty="0"/>
              <a:t> </a:t>
            </a:r>
            <a:r>
              <a:rPr lang="hy-AM" dirty="0"/>
              <a:t>և</a:t>
            </a:r>
            <a:r>
              <a:rPr lang="en-GB" dirty="0"/>
              <a:t> </a:t>
            </a:r>
            <a:r>
              <a:rPr lang="hy-AM" dirty="0"/>
              <a:t>հ</a:t>
            </a:r>
            <a:r>
              <a:rPr lang="en-GB" dirty="0"/>
              <a:t>ո</a:t>
            </a:r>
            <a:r>
              <a:rPr lang="hy-AM" dirty="0"/>
              <a:t>ւ</a:t>
            </a:r>
            <a:r>
              <a:rPr lang="en-GB" dirty="0"/>
              <a:t>մ</a:t>
            </a:r>
            <a:r>
              <a:rPr lang="hy-AM" dirty="0"/>
              <a:t>ո</a:t>
            </a:r>
            <a:r>
              <a:rPr lang="en-GB" dirty="0"/>
              <a:t>ր</a:t>
            </a:r>
            <a:endParaRPr lang="de-DE" dirty="0"/>
          </a:p>
        </p:txBody>
      </p:sp>
      <p:sp>
        <p:nvSpPr>
          <p:cNvPr id="4" name="Rectangle 3"/>
          <p:cNvSpPr/>
          <p:nvPr/>
        </p:nvSpPr>
        <p:spPr>
          <a:xfrm>
            <a:off x="3461657" y="6038849"/>
            <a:ext cx="432979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y-AM" sz="1100" dirty="0"/>
              <a:t>Աղբյուրներ՝</a:t>
            </a:r>
            <a:endParaRPr lang="en-US" sz="1100" dirty="0"/>
          </a:p>
          <a:p>
            <a:r>
              <a:rPr lang="en-US" sz="1100" dirty="0"/>
              <a:t>https://www.briantracy.com/blog/public-speaking/how-to-end-a-speech-the-right-way/</a:t>
            </a:r>
          </a:p>
          <a:p>
            <a:r>
              <a:rPr lang="en-US" sz="1100" dirty="0"/>
              <a:t>https://www.quickanddirtytips.com/business-career/public-speaking/5-great-ways-to-end-a-speech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43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5593514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6" descr="declutter-checklist">
            <a:extLst>
              <a:ext uri="{FF2B5EF4-FFF2-40B4-BE49-F238E27FC236}">
                <a16:creationId xmlns:a16="http://schemas.microsoft.com/office/drawing/2014/main" id="{4479BF9C-F9E4-4AA8-A574-31BDCC47386F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6756051" y="3276816"/>
            <a:ext cx="2387950" cy="2057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8E5124B0-3A92-4585-8F27-3D7F36083E90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44192" y="858442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9" name="think-cell Slide" r:id="rId8" imgW="425" imgH="426" progId="TCLayout.ActiveDocument.1">
                  <p:embed/>
                </p:oleObj>
              </mc:Choice>
              <mc:Fallback>
                <p:oleObj name="think-cell Slide" r:id="rId8" imgW="425" imgH="426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8E5124B0-3A92-4585-8F27-3D7F36083E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144192" y="858442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3ECA6C22-BC38-4F94-9B01-12D2F57294C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43001" y="857251"/>
            <a:ext cx="119063" cy="119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 defTabSz="685783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GB" sz="2100" b="1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A12DFBB-F130-407B-9144-7CE7D9340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073" y="1156973"/>
            <a:ext cx="7886700" cy="392906"/>
          </a:xfrm>
        </p:spPr>
        <p:txBody>
          <a:bodyPr>
            <a:noAutofit/>
          </a:bodyPr>
          <a:lstStyle/>
          <a:p>
            <a:r>
              <a:rPr lang="hy-AM" dirty="0">
                <a:latin typeface="Calibri"/>
                <a:cs typeface="Calibri"/>
              </a:rPr>
              <a:t>Ուսւցանվող նյութի ամփոփ ներկայացում</a:t>
            </a:r>
            <a:endParaRPr lang="pl-PL" dirty="0">
              <a:latin typeface="Calibri"/>
              <a:cs typeface="Calibri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4F6A885-5AC6-4A27-8321-86221D093F9A}"/>
              </a:ext>
            </a:extLst>
          </p:cNvPr>
          <p:cNvGrpSpPr/>
          <p:nvPr/>
        </p:nvGrpSpPr>
        <p:grpSpPr>
          <a:xfrm>
            <a:off x="776846" y="3192891"/>
            <a:ext cx="6284506" cy="288000"/>
            <a:chOff x="1128778" y="1187223"/>
            <a:chExt cx="8222316" cy="930194"/>
          </a:xfrm>
          <a:solidFill>
            <a:srgbClr val="FFC000"/>
          </a:solidFill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D4161997-2E41-4E3D-AB66-D3AEA12FAAB0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r>
                <a:rPr lang="en-US" sz="1500" b="1">
                  <a:solidFill>
                    <a:prstClr val="white"/>
                  </a:solidFill>
                  <a:latin typeface="Calibri" panose="020F0502020204030204"/>
                </a:rPr>
                <a:t>3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22157067-1517-4979-8519-D658AC91A4F4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85783">
                <a:defRPr/>
              </a:pP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Ի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ն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չ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պ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ե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ս 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կ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ա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զ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մ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ե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լ 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դ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ա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ս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ա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խ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ո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ս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ո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ւ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թ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յ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ո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ւ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ն</a:t>
              </a:r>
              <a:endParaRPr lang="en-US" sz="1350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4F6A885-5AC6-4A27-8321-86221D093F9A}"/>
              </a:ext>
            </a:extLst>
          </p:cNvPr>
          <p:cNvGrpSpPr/>
          <p:nvPr/>
        </p:nvGrpSpPr>
        <p:grpSpPr>
          <a:xfrm>
            <a:off x="779933" y="3865434"/>
            <a:ext cx="6284506" cy="288000"/>
            <a:chOff x="1128778" y="1187223"/>
            <a:chExt cx="8222316" cy="930194"/>
          </a:xfrm>
          <a:solidFill>
            <a:schemeClr val="accent4"/>
          </a:solidFill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D4161997-2E41-4E3D-AB66-D3AEA12FAAB0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r>
                <a:rPr lang="en-US" sz="1500" b="1">
                  <a:solidFill>
                    <a:prstClr val="white"/>
                  </a:solidFill>
                  <a:latin typeface="Calibri" panose="020F0502020204030204"/>
                </a:rPr>
                <a:t>5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22157067-1517-4979-8519-D658AC91A4F4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grp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85783">
                <a:defRPr/>
              </a:pPr>
              <a:r>
                <a:rPr lang="hy-AM" sz="1350" b="1" dirty="0">
                  <a:solidFill>
                    <a:srgbClr val="4472C4"/>
                  </a:solidFill>
                </a:rPr>
                <a:t>Ին</a:t>
              </a:r>
              <a:r>
                <a:rPr lang="en-GB" sz="1350" b="1" dirty="0">
                  <a:solidFill>
                    <a:srgbClr val="4472C4"/>
                  </a:solidFill>
                </a:rPr>
                <a:t>չ</a:t>
              </a:r>
              <a:r>
                <a:rPr lang="hy-AM" sz="1350" b="1" dirty="0">
                  <a:solidFill>
                    <a:srgbClr val="4472C4"/>
                  </a:solidFill>
                </a:rPr>
                <a:t>պ</a:t>
              </a:r>
              <a:r>
                <a:rPr lang="en-GB" sz="1350" b="1" dirty="0">
                  <a:solidFill>
                    <a:srgbClr val="4472C4"/>
                  </a:solidFill>
                </a:rPr>
                <a:t>ե</a:t>
              </a:r>
              <a:r>
                <a:rPr lang="hy-AM" sz="1350" b="1" dirty="0">
                  <a:solidFill>
                    <a:srgbClr val="4472C4"/>
                  </a:solidFill>
                </a:rPr>
                <a:t>ս</a:t>
              </a:r>
              <a:r>
                <a:rPr lang="en-GB" sz="1350" b="1" dirty="0">
                  <a:solidFill>
                    <a:srgbClr val="4472C4"/>
                  </a:solidFill>
                </a:rPr>
                <a:t> </a:t>
              </a:r>
              <a:r>
                <a:rPr lang="hy-AM" sz="1350" b="1" dirty="0">
                  <a:solidFill>
                    <a:srgbClr val="4472C4"/>
                  </a:solidFill>
                </a:rPr>
                <a:t>ս</a:t>
              </a:r>
              <a:r>
                <a:rPr lang="en-GB" sz="1350" b="1" dirty="0">
                  <a:solidFill>
                    <a:srgbClr val="4472C4"/>
                  </a:solidFill>
                </a:rPr>
                <a:t>տ</a:t>
              </a:r>
              <a:r>
                <a:rPr lang="hy-AM" sz="1350" b="1" dirty="0">
                  <a:solidFill>
                    <a:srgbClr val="4472C4"/>
                  </a:solidFill>
                </a:rPr>
                <a:t>ա</a:t>
              </a:r>
              <a:r>
                <a:rPr lang="en-GB" sz="1350" b="1" dirty="0">
                  <a:solidFill>
                    <a:srgbClr val="4472C4"/>
                  </a:solidFill>
                </a:rPr>
                <a:t>ն</a:t>
              </a:r>
              <a:r>
                <a:rPr lang="hy-AM" sz="1350" b="1" dirty="0">
                  <a:solidFill>
                    <a:srgbClr val="4472C4"/>
                  </a:solidFill>
                </a:rPr>
                <a:t>ա</a:t>
              </a:r>
              <a:r>
                <a:rPr lang="en-GB" sz="1350" b="1" dirty="0">
                  <a:solidFill>
                    <a:srgbClr val="4472C4"/>
                  </a:solidFill>
                </a:rPr>
                <a:t>լ </a:t>
              </a:r>
              <a:r>
                <a:rPr lang="hy-AM" sz="1350" b="1" dirty="0">
                  <a:solidFill>
                    <a:srgbClr val="4472C4"/>
                  </a:solidFill>
                </a:rPr>
                <a:t>հետադարձ կապ</a:t>
              </a:r>
              <a:endParaRPr lang="en-US" sz="1350" b="1" dirty="0">
                <a:solidFill>
                  <a:srgbClr val="4472C4"/>
                </a:solidFill>
              </a:endParaRPr>
            </a:p>
          </p:txBody>
        </p: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44</a:t>
            </a:fld>
            <a:endParaRPr lang="pl-PL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4E48762-B340-48EE-ACC4-9D75C51B4B55}"/>
              </a:ext>
            </a:extLst>
          </p:cNvPr>
          <p:cNvGrpSpPr/>
          <p:nvPr/>
        </p:nvGrpSpPr>
        <p:grpSpPr>
          <a:xfrm>
            <a:off x="776846" y="2477234"/>
            <a:ext cx="6284506" cy="288000"/>
            <a:chOff x="1128778" y="1187223"/>
            <a:chExt cx="8222316" cy="930194"/>
          </a:xfrm>
          <a:solidFill>
            <a:schemeClr val="accent4"/>
          </a:solidFill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8BE0E97-E094-4904-994A-189D4FE8B059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r>
                <a:rPr lang="en-US" sz="1500" b="1">
                  <a:solidFill>
                    <a:prstClr val="white"/>
                  </a:solidFill>
                  <a:latin typeface="Calibri" panose="020F0502020204030204"/>
                </a:rPr>
                <a:t>1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E19D3FED-8844-4E4D-9886-801820C18AEA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85783">
                <a:defRPr/>
              </a:pPr>
              <a:r>
                <a:rPr lang="en-US" sz="1350" b="1" dirty="0">
                  <a:solidFill>
                    <a:srgbClr val="4472C4"/>
                  </a:solidFill>
                  <a:latin typeface="Calibri" panose="020F0502020204030204"/>
                </a:rPr>
                <a:t>Ice breakers /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ս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ա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ռ</a:t>
              </a:r>
              <a:r>
                <a:rPr lang="en-GB" sz="1350" b="1" dirty="0" err="1">
                  <a:solidFill>
                    <a:srgbClr val="4472C4"/>
                  </a:solidFill>
                  <a:latin typeface="Calibri" panose="020F0502020204030204"/>
                </a:rPr>
                <a:t>ու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յ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ց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ը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 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կ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ո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տ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ր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ո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ղ, 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մ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տ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ե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ր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մ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ա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ց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ն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ո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ղ 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մ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ե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թ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ո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դ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ն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ե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ր/</a:t>
              </a:r>
              <a:endParaRPr lang="en-US" sz="1350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0F21442-A6F5-4F2B-A6BB-152E4EC69FC7}"/>
              </a:ext>
            </a:extLst>
          </p:cNvPr>
          <p:cNvGrpSpPr/>
          <p:nvPr/>
        </p:nvGrpSpPr>
        <p:grpSpPr>
          <a:xfrm>
            <a:off x="776846" y="2842013"/>
            <a:ext cx="6284506" cy="288000"/>
            <a:chOff x="1128778" y="1187223"/>
            <a:chExt cx="8222316" cy="930194"/>
          </a:xfrm>
          <a:noFill/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F65D0F0A-A911-436E-9EDB-AF9D9F7EC3ED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r>
                <a:rPr lang="en-US" sz="1500" b="1">
                  <a:solidFill>
                    <a:prstClr val="white"/>
                  </a:solidFill>
                  <a:latin typeface="Calibri" panose="020F0502020204030204"/>
                </a:rPr>
                <a:t>2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2164C4D5-BDC2-4E7A-8BDB-7FA18493508A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grp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85783">
                <a:defRPr/>
              </a:pP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Ո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ւ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ս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ո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ւ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ց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մ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ա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ն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 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տ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ե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ս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ո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ւ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թ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յ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ո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ւ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ն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նե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ր</a:t>
              </a:r>
              <a:endParaRPr lang="en-US" sz="1350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8772ED0-2ABA-43BB-8A98-133DD02E9773}"/>
              </a:ext>
            </a:extLst>
          </p:cNvPr>
          <p:cNvGrpSpPr/>
          <p:nvPr/>
        </p:nvGrpSpPr>
        <p:grpSpPr>
          <a:xfrm>
            <a:off x="776846" y="4172232"/>
            <a:ext cx="6284507" cy="376967"/>
            <a:chOff x="1761632" y="7648962"/>
            <a:chExt cx="8222317" cy="1082261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9A558269-E335-4F18-BCA7-14881732311B}"/>
                </a:ext>
              </a:extLst>
            </p:cNvPr>
            <p:cNvSpPr/>
            <p:nvPr/>
          </p:nvSpPr>
          <p:spPr>
            <a:xfrm>
              <a:off x="1761632" y="7648962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r>
                <a:rPr lang="en-US" sz="1500" b="1" dirty="0">
                  <a:solidFill>
                    <a:prstClr val="white"/>
                  </a:solidFill>
                  <a:latin typeface="Calibri" panose="020F0502020204030204"/>
                </a:rPr>
                <a:t>6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7BBC8006-9BB0-43B1-99FB-5EDB25DE97C7}"/>
                </a:ext>
              </a:extLst>
            </p:cNvPr>
            <p:cNvSpPr/>
            <p:nvPr/>
          </p:nvSpPr>
          <p:spPr>
            <a:xfrm>
              <a:off x="2637932" y="7801029"/>
              <a:ext cx="7346017" cy="93019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85783">
                <a:defRPr/>
              </a:pP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Մտածել դասախոսության շուրջ</a:t>
              </a:r>
              <a:endParaRPr lang="en-US" sz="1350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29128F5-71D9-45A0-854A-5EA87B446D76}"/>
              </a:ext>
            </a:extLst>
          </p:cNvPr>
          <p:cNvGrpSpPr/>
          <p:nvPr/>
        </p:nvGrpSpPr>
        <p:grpSpPr>
          <a:xfrm>
            <a:off x="776846" y="3502396"/>
            <a:ext cx="6284506" cy="288000"/>
            <a:chOff x="1128778" y="1187223"/>
            <a:chExt cx="8222316" cy="930194"/>
          </a:xfrm>
          <a:solidFill>
            <a:srgbClr val="FFC000"/>
          </a:solidFill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E4692476-F1D8-484E-BACB-B1621C1C2DD3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r>
                <a:rPr lang="en-US" sz="1500" b="1" dirty="0">
                  <a:solidFill>
                    <a:prstClr val="white"/>
                  </a:solidFill>
                  <a:latin typeface="Calibri" panose="020F0502020204030204"/>
                </a:rPr>
                <a:t>4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A222305B-6040-4E3A-8689-F2782D8BC9B1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85783">
                <a:defRPr/>
              </a:pP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Ի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ն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չ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պ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ե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ս 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ա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կ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տ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ի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վ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ա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ց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ն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ե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լ 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մ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ա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ս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ն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ա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կ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ի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ց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ն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ե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ր</a:t>
              </a:r>
              <a:r>
                <a:rPr lang="en-GB" sz="1350" b="1" dirty="0" err="1">
                  <a:solidFill>
                    <a:srgbClr val="4472C4"/>
                  </a:solidFill>
                  <a:latin typeface="Calibri" panose="020F0502020204030204"/>
                </a:rPr>
                <a:t>ին</a:t>
              </a:r>
              <a:endParaRPr lang="en-US" sz="1350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198477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6803076"/>
              </p:ext>
            </p:extLst>
          </p:nvPr>
        </p:nvGraphicFramePr>
        <p:xfrm>
          <a:off x="628650" y="1262063"/>
          <a:ext cx="78867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257300" y="167738"/>
            <a:ext cx="7886700" cy="523875"/>
          </a:xfrm>
        </p:spPr>
        <p:txBody>
          <a:bodyPr/>
          <a:lstStyle/>
          <a:p>
            <a:r>
              <a:rPr lang="hy-AM" dirty="0"/>
              <a:t>Ինչպես ստանալ հետադարձ կապ</a:t>
            </a:r>
            <a:r>
              <a:rPr lang="en-GB" dirty="0"/>
              <a:t> </a:t>
            </a:r>
            <a:r>
              <a:rPr lang="de-DE" dirty="0"/>
              <a:t>– </a:t>
            </a:r>
            <a:r>
              <a:rPr lang="en-GB" dirty="0"/>
              <a:t>Ա</a:t>
            </a:r>
            <a:r>
              <a:rPr lang="hy-AM" dirty="0"/>
              <a:t>ր</a:t>
            </a:r>
            <a:r>
              <a:rPr lang="en-GB" dirty="0"/>
              <a:t>ձ</a:t>
            </a:r>
            <a:r>
              <a:rPr lang="hy-AM" dirty="0"/>
              <a:t>ա</a:t>
            </a:r>
            <a:r>
              <a:rPr lang="en-GB" dirty="0"/>
              <a:t>ն</a:t>
            </a:r>
            <a:r>
              <a:rPr lang="hy-AM" dirty="0"/>
              <a:t>ա</a:t>
            </a:r>
            <a:r>
              <a:rPr lang="en-GB" dirty="0"/>
              <a:t>գ</a:t>
            </a:r>
            <a:r>
              <a:rPr lang="hy-AM" dirty="0"/>
              <a:t>ր</a:t>
            </a:r>
            <a:r>
              <a:rPr lang="en-GB" dirty="0"/>
              <a:t>ո</a:t>
            </a:r>
            <a:r>
              <a:rPr lang="hy-AM" dirty="0"/>
              <a:t>ւ</a:t>
            </a:r>
            <a:r>
              <a:rPr lang="en-GB" dirty="0"/>
              <a:t>թ</a:t>
            </a:r>
            <a:r>
              <a:rPr lang="hy-AM" dirty="0"/>
              <a:t>յ</a:t>
            </a:r>
            <a:r>
              <a:rPr lang="en-GB" dirty="0"/>
              <a:t>ո</a:t>
            </a:r>
            <a:r>
              <a:rPr lang="hy-AM" dirty="0"/>
              <a:t>ւ</a:t>
            </a:r>
            <a:r>
              <a:rPr lang="en-GB" dirty="0"/>
              <a:t>ն</a:t>
            </a:r>
            <a:r>
              <a:rPr lang="hy-AM" dirty="0"/>
              <a:t>ն</a:t>
            </a:r>
            <a:r>
              <a:rPr lang="en-GB" dirty="0"/>
              <a:t>ե</a:t>
            </a:r>
            <a:r>
              <a:rPr lang="hy-AM" dirty="0"/>
              <a:t>ր</a:t>
            </a:r>
            <a:r>
              <a:rPr lang="en-GB" dirty="0"/>
              <a:t>ի </a:t>
            </a:r>
            <a:r>
              <a:rPr lang="hy-AM" dirty="0"/>
              <a:t>թ</a:t>
            </a:r>
            <a:r>
              <a:rPr lang="en-GB" dirty="0"/>
              <a:t>ե</a:t>
            </a:r>
            <a:r>
              <a:rPr lang="hy-AM" dirty="0"/>
              <a:t>ր</a:t>
            </a:r>
            <a:r>
              <a:rPr lang="en-GB" dirty="0"/>
              <a:t>թ</a:t>
            </a:r>
            <a:r>
              <a:rPr lang="hy-AM" dirty="0"/>
              <a:t>ի</a:t>
            </a:r>
            <a:r>
              <a:rPr lang="en-GB" dirty="0"/>
              <a:t>կ</a:t>
            </a:r>
            <a:endParaRPr lang="de-AT" dirty="0"/>
          </a:p>
        </p:txBody>
      </p:sp>
      <p:sp>
        <p:nvSpPr>
          <p:cNvPr id="6" name="Textfeld 5"/>
          <p:cNvSpPr txBox="1"/>
          <p:nvPr/>
        </p:nvSpPr>
        <p:spPr>
          <a:xfrm>
            <a:off x="3606394" y="6166714"/>
            <a:ext cx="449257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l-PL"/>
            </a:defPPr>
            <a:lvl1pPr>
              <a:defRPr sz="1100"/>
            </a:lvl1pPr>
          </a:lstStyle>
          <a:p>
            <a:r>
              <a:rPr lang="hy-AM" dirty="0">
                <a:solidFill>
                  <a:srgbClr val="FF0000"/>
                </a:solidFill>
              </a:rPr>
              <a:t>Աղբյուր՝</a:t>
            </a:r>
            <a:r>
              <a:rPr lang="de-DE" dirty="0">
                <a:solidFill>
                  <a:srgbClr val="FF0000"/>
                </a:solidFill>
                <a:hlinkClick r:id="rId7"/>
              </a:rPr>
              <a:t>https://learn.wu.ac.at/tlac/feedback_</a:t>
            </a:r>
            <a:r>
              <a:rPr lang="hy-AM" dirty="0">
                <a:solidFill>
                  <a:srgbClr val="FF0000"/>
                </a:solidFill>
                <a:hlinkClick r:id="rId7"/>
              </a:rPr>
              <a:t>ր.</a:t>
            </a:r>
            <a:r>
              <a:rPr lang="de-DE" dirty="0">
                <a:solidFill>
                  <a:srgbClr val="FF0000"/>
                </a:solidFill>
                <a:hlinkClick r:id="rId7"/>
              </a:rPr>
              <a:t>ute</a:t>
            </a:r>
            <a:r>
              <a:rPr lang="de-DE" dirty="0">
                <a:solidFill>
                  <a:srgbClr val="FF0000"/>
                </a:solidFill>
              </a:rPr>
              <a:t> </a:t>
            </a:r>
            <a:r>
              <a:rPr lang="de-AT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45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3370262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err="1"/>
              <a:t>Հստակ</a:t>
            </a:r>
            <a:r>
              <a:rPr lang="en-GB" dirty="0"/>
              <a:t> </a:t>
            </a:r>
            <a:r>
              <a:rPr lang="en-GB" dirty="0" err="1"/>
              <a:t>առանձնացնել</a:t>
            </a:r>
            <a:r>
              <a:rPr lang="en-GB" dirty="0"/>
              <a:t> </a:t>
            </a:r>
            <a:r>
              <a:rPr lang="hy-AM" dirty="0"/>
              <a:t>ա</a:t>
            </a:r>
            <a:r>
              <a:rPr lang="en-GB" dirty="0"/>
              <a:t>կ</a:t>
            </a:r>
            <a:r>
              <a:rPr lang="hy-AM" dirty="0"/>
              <a:t>ն</a:t>
            </a:r>
            <a:r>
              <a:rPr lang="en-GB" dirty="0"/>
              <a:t>կ</a:t>
            </a:r>
            <a:r>
              <a:rPr lang="hy-AM" dirty="0"/>
              <a:t>ա</a:t>
            </a:r>
            <a:r>
              <a:rPr lang="en-GB" dirty="0"/>
              <a:t>լ</a:t>
            </a:r>
            <a:r>
              <a:rPr lang="hy-AM" dirty="0"/>
              <a:t>ի</a:t>
            </a:r>
            <a:r>
              <a:rPr lang="en-GB" dirty="0"/>
              <a:t>ք</a:t>
            </a:r>
            <a:r>
              <a:rPr lang="hy-AM" dirty="0"/>
              <a:t>ն</a:t>
            </a:r>
            <a:r>
              <a:rPr lang="en-GB" dirty="0"/>
              <a:t>ե</a:t>
            </a:r>
            <a:r>
              <a:rPr lang="hy-AM" dirty="0"/>
              <a:t>ր</a:t>
            </a:r>
            <a:r>
              <a:rPr lang="en-GB" dirty="0"/>
              <a:t>ը</a:t>
            </a:r>
            <a:endParaRPr lang="de-DE" dirty="0"/>
          </a:p>
          <a:p>
            <a:pPr lvl="1"/>
            <a:r>
              <a:rPr lang="hy-AM" dirty="0"/>
              <a:t>Վ</a:t>
            </a:r>
            <a:r>
              <a:rPr lang="en-GB" dirty="0"/>
              <a:t>ե</a:t>
            </a:r>
            <a:r>
              <a:rPr lang="hy-AM" dirty="0"/>
              <a:t>ր</a:t>
            </a:r>
            <a:r>
              <a:rPr lang="en-GB" dirty="0"/>
              <a:t>ջ</a:t>
            </a:r>
            <a:r>
              <a:rPr lang="hy-AM" dirty="0"/>
              <a:t>ն</a:t>
            </a:r>
            <a:r>
              <a:rPr lang="en-GB" dirty="0"/>
              <a:t>ա</a:t>
            </a:r>
            <a:r>
              <a:rPr lang="hy-AM" dirty="0"/>
              <a:t>ժ</a:t>
            </a:r>
            <a:r>
              <a:rPr lang="en-GB" dirty="0"/>
              <a:t>ա</a:t>
            </a:r>
            <a:r>
              <a:rPr lang="hy-AM" dirty="0"/>
              <a:t>մ</a:t>
            </a:r>
            <a:r>
              <a:rPr lang="en-GB" dirty="0"/>
              <a:t>կ</a:t>
            </a:r>
            <a:r>
              <a:rPr lang="hy-AM" dirty="0"/>
              <a:t>ե</a:t>
            </a:r>
            <a:r>
              <a:rPr lang="en-GB" dirty="0"/>
              <a:t>տ</a:t>
            </a:r>
            <a:endParaRPr lang="de-DE" dirty="0"/>
          </a:p>
          <a:p>
            <a:pPr lvl="1"/>
            <a:r>
              <a:rPr lang="hy-AM" dirty="0"/>
              <a:t>Ե</a:t>
            </a:r>
            <a:r>
              <a:rPr lang="en-GB" dirty="0"/>
              <a:t>ր</a:t>
            </a:r>
            <a:r>
              <a:rPr lang="hy-AM" dirty="0"/>
              <a:t>կ</a:t>
            </a:r>
            <a:r>
              <a:rPr lang="en-GB" dirty="0"/>
              <a:t>ա</a:t>
            </a:r>
            <a:r>
              <a:rPr lang="hy-AM" dirty="0"/>
              <a:t>ր</a:t>
            </a:r>
            <a:r>
              <a:rPr lang="en-GB" dirty="0"/>
              <a:t>ո</a:t>
            </a:r>
            <a:r>
              <a:rPr lang="hy-AM" dirty="0"/>
              <a:t>ւ</a:t>
            </a:r>
            <a:r>
              <a:rPr lang="en-GB" dirty="0"/>
              <a:t>թ</a:t>
            </a:r>
            <a:r>
              <a:rPr lang="hy-AM" dirty="0"/>
              <a:t>յ</a:t>
            </a:r>
            <a:r>
              <a:rPr lang="en-GB" dirty="0"/>
              <a:t>ո</a:t>
            </a:r>
            <a:r>
              <a:rPr lang="hy-AM" dirty="0"/>
              <a:t>ւ</a:t>
            </a:r>
            <a:r>
              <a:rPr lang="en-GB" dirty="0"/>
              <a:t>ն</a:t>
            </a:r>
            <a:endParaRPr lang="de-DE" dirty="0"/>
          </a:p>
          <a:p>
            <a:pPr lvl="1"/>
            <a:r>
              <a:rPr lang="hy-AM" dirty="0"/>
              <a:t>Ա</a:t>
            </a:r>
            <a:r>
              <a:rPr lang="en-GB" dirty="0"/>
              <a:t>ր</a:t>
            </a:r>
            <a:r>
              <a:rPr lang="hy-AM" dirty="0"/>
              <a:t>դ</a:t>
            </a:r>
            <a:r>
              <a:rPr lang="en-GB" dirty="0"/>
              <a:t>յ</a:t>
            </a:r>
            <a:r>
              <a:rPr lang="hy-AM" dirty="0"/>
              <a:t>ո</a:t>
            </a:r>
            <a:r>
              <a:rPr lang="en-GB" dirty="0"/>
              <a:t>ք </a:t>
            </a:r>
            <a:r>
              <a:rPr lang="hy-AM" dirty="0"/>
              <a:t>թ</a:t>
            </a:r>
            <a:r>
              <a:rPr lang="en-GB" dirty="0"/>
              <a:t>ղ</a:t>
            </a:r>
            <a:r>
              <a:rPr lang="hy-AM" dirty="0"/>
              <a:t>թ</a:t>
            </a:r>
            <a:r>
              <a:rPr lang="en-GB" dirty="0"/>
              <a:t>ե</a:t>
            </a:r>
            <a:r>
              <a:rPr lang="hy-AM" dirty="0"/>
              <a:t>ր</a:t>
            </a:r>
            <a:r>
              <a:rPr lang="en-GB" dirty="0"/>
              <a:t>ը </a:t>
            </a:r>
            <a:r>
              <a:rPr lang="hy-AM" dirty="0"/>
              <a:t>պ</a:t>
            </a:r>
            <a:r>
              <a:rPr lang="en-GB" dirty="0" err="1"/>
              <a:t>ետք</a:t>
            </a:r>
            <a:r>
              <a:rPr lang="en-GB" dirty="0"/>
              <a:t> է </a:t>
            </a:r>
            <a:r>
              <a:rPr lang="en-GB" dirty="0" err="1"/>
              <a:t>հավաքվեն</a:t>
            </a:r>
            <a:endParaRPr lang="en-GB" dirty="0"/>
          </a:p>
          <a:p>
            <a:pPr lvl="1"/>
            <a:r>
              <a:rPr lang="en-GB" dirty="0" err="1"/>
              <a:t>Ներկայացվեն</a:t>
            </a:r>
            <a:r>
              <a:rPr lang="en-GB" dirty="0"/>
              <a:t> </a:t>
            </a:r>
            <a:r>
              <a:rPr lang="en-GB" dirty="0" err="1"/>
              <a:t>անանուն</a:t>
            </a:r>
            <a:endParaRPr lang="de-DE" dirty="0"/>
          </a:p>
          <a:p>
            <a:r>
              <a:rPr lang="hy-AM" dirty="0"/>
              <a:t>Ա</a:t>
            </a:r>
            <a:r>
              <a:rPr lang="en-GB" dirty="0"/>
              <a:t>ռ</a:t>
            </a:r>
            <a:r>
              <a:rPr lang="hy-AM" dirty="0"/>
              <a:t>ա</a:t>
            </a:r>
            <a:r>
              <a:rPr lang="en-GB" dirty="0"/>
              <a:t>վ</a:t>
            </a:r>
            <a:r>
              <a:rPr lang="hy-AM" dirty="0"/>
              <a:t>ե</a:t>
            </a:r>
            <a:r>
              <a:rPr lang="en-GB" dirty="0"/>
              <a:t>լ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թ</a:t>
            </a:r>
            <a:r>
              <a:rPr lang="en-GB" dirty="0"/>
              <a:t>յ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ն</a:t>
            </a:r>
            <a:r>
              <a:rPr lang="en-GB" dirty="0"/>
              <a:t>՝ </a:t>
            </a:r>
            <a:r>
              <a:rPr lang="hy-AM" dirty="0"/>
              <a:t>լ</a:t>
            </a:r>
            <a:r>
              <a:rPr lang="en-GB" dirty="0"/>
              <a:t>ս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մ</a:t>
            </a:r>
            <a:r>
              <a:rPr lang="en-GB" dirty="0"/>
              <a:t> </a:t>
            </a:r>
            <a:r>
              <a:rPr lang="hy-AM" dirty="0"/>
              <a:t>ե</a:t>
            </a:r>
            <a:r>
              <a:rPr lang="en-GB" dirty="0"/>
              <a:t>ք </a:t>
            </a:r>
            <a:r>
              <a:rPr lang="hy-AM" dirty="0"/>
              <a:t>բ</a:t>
            </a:r>
            <a:r>
              <a:rPr lang="en-GB" dirty="0"/>
              <a:t>ո</a:t>
            </a:r>
            <a:r>
              <a:rPr lang="hy-AM" dirty="0"/>
              <a:t>լ</a:t>
            </a:r>
            <a:r>
              <a:rPr lang="en-GB" dirty="0"/>
              <a:t>ո</a:t>
            </a:r>
            <a:r>
              <a:rPr lang="hy-AM" dirty="0"/>
              <a:t>ր</a:t>
            </a:r>
            <a:r>
              <a:rPr lang="en-GB" dirty="0"/>
              <a:t> 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ս</a:t>
            </a:r>
            <a:r>
              <a:rPr lang="en-GB" dirty="0"/>
              <a:t>ա</a:t>
            </a:r>
            <a:r>
              <a:rPr lang="hy-AM" dirty="0"/>
              <a:t>ն</a:t>
            </a:r>
            <a:r>
              <a:rPr lang="en-GB" dirty="0"/>
              <a:t>ո</a:t>
            </a:r>
            <a:r>
              <a:rPr lang="hy-AM" dirty="0"/>
              <a:t>ղ</a:t>
            </a:r>
            <a:r>
              <a:rPr lang="en-GB" dirty="0"/>
              <a:t>ն</a:t>
            </a:r>
            <a:r>
              <a:rPr lang="hy-AM" dirty="0"/>
              <a:t>ե</a:t>
            </a:r>
            <a:r>
              <a:rPr lang="en-GB" dirty="0"/>
              <a:t>ր</a:t>
            </a:r>
            <a:r>
              <a:rPr lang="hy-AM" dirty="0"/>
              <a:t>ի</a:t>
            </a:r>
            <a:r>
              <a:rPr lang="en-GB" dirty="0"/>
              <a:t>ն, </a:t>
            </a:r>
            <a:r>
              <a:rPr lang="hy-AM" dirty="0"/>
              <a:t>ո</a:t>
            </a:r>
            <a:r>
              <a:rPr lang="en-GB" dirty="0"/>
              <a:t>չ </a:t>
            </a:r>
            <a:r>
              <a:rPr lang="hy-AM" dirty="0"/>
              <a:t>թ</a:t>
            </a:r>
            <a:r>
              <a:rPr lang="en-GB" dirty="0"/>
              <a:t>ե </a:t>
            </a:r>
            <a:r>
              <a:rPr lang="hy-AM" dirty="0"/>
              <a:t>մ</a:t>
            </a:r>
            <a:r>
              <a:rPr lang="en-GB" dirty="0"/>
              <a:t>ի</a:t>
            </a:r>
            <a:r>
              <a:rPr lang="hy-AM" dirty="0"/>
              <a:t>ա</a:t>
            </a:r>
            <a:r>
              <a:rPr lang="en-GB" dirty="0"/>
              <a:t>յ</a:t>
            </a:r>
            <a:r>
              <a:rPr lang="hy-AM" dirty="0"/>
              <a:t>ն</a:t>
            </a:r>
            <a:r>
              <a:rPr lang="en-GB" dirty="0"/>
              <a:t> </a:t>
            </a:r>
            <a:r>
              <a:rPr lang="hy-AM" dirty="0"/>
              <a:t>մ</a:t>
            </a:r>
            <a:r>
              <a:rPr lang="en-GB" dirty="0"/>
              <a:t>ի </a:t>
            </a:r>
            <a:r>
              <a:rPr lang="hy-AM" dirty="0"/>
              <a:t>ք</a:t>
            </a:r>
            <a:r>
              <a:rPr lang="en-GB" dirty="0"/>
              <a:t>ա</a:t>
            </a:r>
            <a:r>
              <a:rPr lang="hy-AM" dirty="0"/>
              <a:t>ն</a:t>
            </a:r>
            <a:r>
              <a:rPr lang="en-GB" dirty="0"/>
              <a:t>ի</a:t>
            </a:r>
            <a:r>
              <a:rPr lang="hy-AM" dirty="0"/>
              <a:t>ս</a:t>
            </a:r>
            <a:r>
              <a:rPr lang="en-GB" dirty="0"/>
              <a:t>ի</a:t>
            </a:r>
            <a:r>
              <a:rPr lang="hy-AM" dirty="0"/>
              <a:t>ն</a:t>
            </a:r>
            <a:r>
              <a:rPr lang="en-GB" dirty="0"/>
              <a:t> </a:t>
            </a:r>
            <a:endParaRPr lang="de-DE" dirty="0"/>
          </a:p>
          <a:p>
            <a:pPr lvl="1"/>
            <a:r>
              <a:rPr lang="hy-AM" dirty="0"/>
              <a:t>Մ</a:t>
            </a:r>
            <a:r>
              <a:rPr lang="en-GB" dirty="0"/>
              <a:t>ա</a:t>
            </a:r>
            <a:r>
              <a:rPr lang="hy-AM" dirty="0"/>
              <a:t>ս</a:t>
            </a:r>
            <a:r>
              <a:rPr lang="en-GB" dirty="0"/>
              <a:t>ն</a:t>
            </a:r>
            <a:r>
              <a:rPr lang="hy-AM" dirty="0"/>
              <a:t>ա</a:t>
            </a:r>
            <a:r>
              <a:rPr lang="en-GB" dirty="0"/>
              <a:t>վ</a:t>
            </a:r>
            <a:r>
              <a:rPr lang="hy-AM" dirty="0"/>
              <a:t>ո</a:t>
            </a:r>
            <a:r>
              <a:rPr lang="en-GB" dirty="0"/>
              <a:t>ր</a:t>
            </a:r>
            <a:r>
              <a:rPr lang="hy-AM" dirty="0"/>
              <a:t>ա</a:t>
            </a:r>
            <a:r>
              <a:rPr lang="en-GB" dirty="0"/>
              <a:t>պ</a:t>
            </a:r>
            <a:r>
              <a:rPr lang="hy-AM" dirty="0"/>
              <a:t>ե</a:t>
            </a:r>
            <a:r>
              <a:rPr lang="en-GB" dirty="0"/>
              <a:t>ս</a:t>
            </a:r>
            <a:r>
              <a:rPr lang="hy-AM" dirty="0"/>
              <a:t>՝</a:t>
            </a:r>
            <a:r>
              <a:rPr lang="en-GB" dirty="0"/>
              <a:t> </a:t>
            </a:r>
            <a:r>
              <a:rPr lang="hy-AM" dirty="0"/>
              <a:t>լ</a:t>
            </a:r>
            <a:r>
              <a:rPr lang="en-GB" dirty="0"/>
              <a:t>ո</a:t>
            </a:r>
            <a:r>
              <a:rPr lang="hy-AM" dirty="0"/>
              <a:t>ւ</a:t>
            </a:r>
            <a:r>
              <a:rPr lang="en-GB" dirty="0"/>
              <a:t>ռ 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ս</a:t>
            </a:r>
            <a:r>
              <a:rPr lang="en-GB" dirty="0"/>
              <a:t>ա</a:t>
            </a:r>
            <a:r>
              <a:rPr lang="hy-AM" dirty="0"/>
              <a:t>ն</a:t>
            </a:r>
            <a:r>
              <a:rPr lang="en-GB" dirty="0"/>
              <a:t>ո</a:t>
            </a:r>
            <a:r>
              <a:rPr lang="hy-AM" dirty="0"/>
              <a:t>ղ</a:t>
            </a:r>
            <a:r>
              <a:rPr lang="en-GB" dirty="0"/>
              <a:t>ն</a:t>
            </a:r>
            <a:r>
              <a:rPr lang="hy-AM" dirty="0"/>
              <a:t>ե</a:t>
            </a:r>
            <a:r>
              <a:rPr lang="en-GB" dirty="0"/>
              <a:t>ր</a:t>
            </a:r>
            <a:r>
              <a:rPr lang="hy-AM" dirty="0"/>
              <a:t>ի</a:t>
            </a:r>
            <a:r>
              <a:rPr lang="en-GB" dirty="0"/>
              <a:t>ն</a:t>
            </a:r>
            <a:endParaRPr lang="de-DE" dirty="0"/>
          </a:p>
          <a:p>
            <a:r>
              <a:rPr lang="hy-AM" dirty="0"/>
              <a:t>Կ</a:t>
            </a:r>
            <a:r>
              <a:rPr lang="en-GB" dirty="0"/>
              <a:t>ա</a:t>
            </a:r>
            <a:r>
              <a:rPr lang="hy-AM" dirty="0"/>
              <a:t>ր</a:t>
            </a:r>
            <a:r>
              <a:rPr lang="en-GB" dirty="0"/>
              <a:t>ո</a:t>
            </a:r>
            <a:r>
              <a:rPr lang="hy-AM" dirty="0"/>
              <a:t>ղ</a:t>
            </a:r>
            <a:r>
              <a:rPr lang="en-GB" dirty="0"/>
              <a:t> </a:t>
            </a:r>
            <a:r>
              <a:rPr lang="hy-AM" dirty="0"/>
              <a:t>ե</a:t>
            </a:r>
            <a:r>
              <a:rPr lang="en-GB" dirty="0"/>
              <a:t>ք </a:t>
            </a:r>
            <a:r>
              <a:rPr lang="hy-AM" dirty="0"/>
              <a:t>հ</a:t>
            </a:r>
            <a:r>
              <a:rPr lang="en-GB" dirty="0"/>
              <a:t>ա</a:t>
            </a:r>
            <a:r>
              <a:rPr lang="hy-AM" dirty="0"/>
              <a:t>ր</a:t>
            </a:r>
            <a:r>
              <a:rPr lang="en-GB" dirty="0"/>
              <a:t>ց</a:t>
            </a:r>
            <a:r>
              <a:rPr lang="hy-AM" dirty="0"/>
              <a:t>ն</a:t>
            </a:r>
            <a:r>
              <a:rPr lang="en-GB" dirty="0"/>
              <a:t>ե</a:t>
            </a:r>
            <a:r>
              <a:rPr lang="hy-AM" dirty="0"/>
              <a:t>լ</a:t>
            </a:r>
            <a:r>
              <a:rPr lang="en-GB" dirty="0"/>
              <a:t> </a:t>
            </a:r>
            <a:r>
              <a:rPr lang="hy-AM" dirty="0"/>
              <a:t>դ</a:t>
            </a:r>
            <a:r>
              <a:rPr lang="en-GB" dirty="0"/>
              <a:t>ա</a:t>
            </a:r>
            <a:r>
              <a:rPr lang="hy-AM" dirty="0"/>
              <a:t>ս</a:t>
            </a:r>
            <a:r>
              <a:rPr lang="en-GB" dirty="0"/>
              <a:t>ը</a:t>
            </a:r>
            <a:r>
              <a:rPr lang="hy-AM" dirty="0"/>
              <a:t>ն</a:t>
            </a:r>
            <a:r>
              <a:rPr lang="en-GB" dirty="0"/>
              <a:t>թ</a:t>
            </a:r>
            <a:r>
              <a:rPr lang="hy-AM" dirty="0"/>
              <a:t>ա</a:t>
            </a:r>
            <a:r>
              <a:rPr lang="en-GB" dirty="0"/>
              <a:t>ց</a:t>
            </a:r>
            <a:r>
              <a:rPr lang="hy-AM" dirty="0"/>
              <a:t>ի</a:t>
            </a:r>
            <a:r>
              <a:rPr lang="en-GB" dirty="0"/>
              <a:t> </a:t>
            </a:r>
            <a:r>
              <a:rPr lang="hy-AM" dirty="0"/>
              <a:t>բ</a:t>
            </a:r>
            <a:r>
              <a:rPr lang="en-GB" dirty="0"/>
              <a:t>ո</a:t>
            </a:r>
            <a:r>
              <a:rPr lang="hy-AM" dirty="0"/>
              <a:t>վ</a:t>
            </a:r>
            <a:r>
              <a:rPr lang="en-GB" dirty="0"/>
              <a:t>ա</a:t>
            </a:r>
            <a:r>
              <a:rPr lang="hy-AM" dirty="0"/>
              <a:t>ն</a:t>
            </a:r>
            <a:r>
              <a:rPr lang="en-GB" dirty="0"/>
              <a:t>դ</a:t>
            </a:r>
            <a:r>
              <a:rPr lang="hy-AM" dirty="0"/>
              <a:t>ա</a:t>
            </a:r>
            <a:r>
              <a:rPr lang="en-GB" dirty="0"/>
              <a:t>կ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թ</a:t>
            </a:r>
            <a:r>
              <a:rPr lang="en-GB" dirty="0"/>
              <a:t>յ</a:t>
            </a:r>
            <a:r>
              <a:rPr lang="hy-AM" dirty="0"/>
              <a:t>ա</a:t>
            </a:r>
            <a:r>
              <a:rPr lang="en-GB" dirty="0"/>
              <a:t>ն </a:t>
            </a:r>
            <a:r>
              <a:rPr lang="hy-AM" dirty="0"/>
              <a:t>ը</a:t>
            </a:r>
            <a:r>
              <a:rPr lang="en-GB" dirty="0"/>
              <a:t>մ</a:t>
            </a:r>
            <a:r>
              <a:rPr lang="hy-AM" dirty="0"/>
              <a:t>բ</a:t>
            </a:r>
            <a:r>
              <a:rPr lang="en-GB" dirty="0"/>
              <a:t>ռ</a:t>
            </a:r>
            <a:r>
              <a:rPr lang="hy-AM" dirty="0"/>
              <a:t>ն</a:t>
            </a:r>
            <a:r>
              <a:rPr lang="en-GB" dirty="0"/>
              <a:t>մ</a:t>
            </a:r>
            <a:r>
              <a:rPr lang="hy-AM" dirty="0"/>
              <a:t>ա</a:t>
            </a:r>
            <a:r>
              <a:rPr lang="en-GB" dirty="0"/>
              <a:t>ն </a:t>
            </a:r>
            <a:r>
              <a:rPr lang="hy-AM" dirty="0"/>
              <a:t>մ</a:t>
            </a:r>
            <a:r>
              <a:rPr lang="en-GB" dirty="0"/>
              <a:t>ա</a:t>
            </a:r>
            <a:r>
              <a:rPr lang="hy-AM" dirty="0"/>
              <a:t>ս</a:t>
            </a:r>
            <a:r>
              <a:rPr lang="en-GB" dirty="0"/>
              <a:t>ի</a:t>
            </a:r>
            <a:r>
              <a:rPr lang="hy-AM" dirty="0"/>
              <a:t>ն</a:t>
            </a:r>
            <a:endParaRPr lang="de-DE" dirty="0"/>
          </a:p>
          <a:p>
            <a:r>
              <a:rPr lang="hy-AM" dirty="0"/>
              <a:t>Հ</a:t>
            </a:r>
            <a:r>
              <a:rPr lang="en-GB" dirty="0"/>
              <a:t>ա</a:t>
            </a:r>
            <a:r>
              <a:rPr lang="hy-AM" dirty="0"/>
              <a:t>վ</a:t>
            </a:r>
            <a:r>
              <a:rPr lang="en-GB" dirty="0"/>
              <a:t>ե</a:t>
            </a:r>
            <a:r>
              <a:rPr lang="hy-AM" dirty="0"/>
              <a:t>լ</a:t>
            </a:r>
            <a:r>
              <a:rPr lang="en-GB" dirty="0"/>
              <a:t>յ</a:t>
            </a:r>
            <a:r>
              <a:rPr lang="hy-AM" dirty="0"/>
              <a:t>ա</a:t>
            </a:r>
            <a:r>
              <a:rPr lang="en-GB" dirty="0"/>
              <a:t>լ </a:t>
            </a:r>
            <a:r>
              <a:rPr lang="hy-AM" dirty="0"/>
              <a:t>տ</a:t>
            </a:r>
            <a:r>
              <a:rPr lang="en-GB" dirty="0"/>
              <a:t>ե</a:t>
            </a:r>
            <a:r>
              <a:rPr lang="hy-AM" dirty="0"/>
              <a:t>ղ</a:t>
            </a:r>
            <a:r>
              <a:rPr lang="en-GB" dirty="0"/>
              <a:t>ե</a:t>
            </a:r>
            <a:r>
              <a:rPr lang="hy-AM" dirty="0"/>
              <a:t>կ</a:t>
            </a:r>
            <a:r>
              <a:rPr lang="en-GB" dirty="0"/>
              <a:t>ա</a:t>
            </a:r>
            <a:r>
              <a:rPr lang="hy-AM" dirty="0"/>
              <a:t>տ</a:t>
            </a:r>
            <a:r>
              <a:rPr lang="en-GB" dirty="0"/>
              <a:t>վ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թ</a:t>
            </a:r>
            <a:r>
              <a:rPr lang="en-GB" dirty="0"/>
              <a:t>յ</a:t>
            </a:r>
            <a:r>
              <a:rPr lang="hy-AM" dirty="0"/>
              <a:t>ա</a:t>
            </a:r>
            <a:r>
              <a:rPr lang="en-GB" dirty="0"/>
              <a:t>ն </a:t>
            </a:r>
            <a:r>
              <a:rPr lang="hy-AM" dirty="0"/>
              <a:t>հ</a:t>
            </a:r>
            <a:r>
              <a:rPr lang="en-GB" dirty="0"/>
              <a:t>ա</a:t>
            </a:r>
            <a:r>
              <a:rPr lang="hy-AM" dirty="0"/>
              <a:t>մ</a:t>
            </a:r>
            <a:r>
              <a:rPr lang="en-GB" dirty="0"/>
              <a:t>ա</a:t>
            </a:r>
            <a:r>
              <a:rPr lang="hy-AM" dirty="0"/>
              <a:t>ր</a:t>
            </a:r>
            <a:r>
              <a:rPr lang="en-GB" dirty="0"/>
              <a:t>՝</a:t>
            </a:r>
            <a:endParaRPr lang="de-DE" dirty="0"/>
          </a:p>
          <a:p>
            <a:pPr lvl="1"/>
            <a:r>
              <a:rPr lang="de-DE" dirty="0">
                <a:hlinkClick r:id="rId2"/>
              </a:rPr>
              <a:t>https://www.youtube.com/watch?v=NHC60vXCARY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46</a:t>
            </a:fld>
            <a:endParaRPr lang="pl-PL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1170188" y="26988"/>
            <a:ext cx="7886700" cy="523875"/>
          </a:xfrm>
        </p:spPr>
        <p:txBody>
          <a:bodyPr/>
          <a:lstStyle/>
          <a:p>
            <a:r>
              <a:rPr lang="hy-AM" dirty="0"/>
              <a:t>Ինչպես ստանալ հետադարձ կապ</a:t>
            </a:r>
            <a:r>
              <a:rPr lang="de-DE" dirty="0"/>
              <a:t>– </a:t>
            </a:r>
            <a:r>
              <a:rPr lang="en-GB" dirty="0"/>
              <a:t>Ա</a:t>
            </a:r>
            <a:r>
              <a:rPr lang="hy-AM" dirty="0"/>
              <a:t>ր</a:t>
            </a:r>
            <a:r>
              <a:rPr lang="en-GB" dirty="0"/>
              <a:t>ձ</a:t>
            </a:r>
            <a:r>
              <a:rPr lang="hy-AM" dirty="0"/>
              <a:t>ա</a:t>
            </a:r>
            <a:r>
              <a:rPr lang="en-GB" dirty="0"/>
              <a:t>ն</a:t>
            </a:r>
            <a:r>
              <a:rPr lang="hy-AM" dirty="0"/>
              <a:t>ա</a:t>
            </a:r>
            <a:r>
              <a:rPr lang="en-GB" dirty="0"/>
              <a:t>գ</a:t>
            </a:r>
            <a:r>
              <a:rPr lang="hy-AM" dirty="0"/>
              <a:t>ր</a:t>
            </a:r>
            <a:r>
              <a:rPr lang="en-GB" dirty="0"/>
              <a:t>ո</a:t>
            </a:r>
            <a:r>
              <a:rPr lang="hy-AM" dirty="0"/>
              <a:t>ւ</a:t>
            </a:r>
            <a:r>
              <a:rPr lang="en-GB" dirty="0"/>
              <a:t>թ</a:t>
            </a:r>
            <a:r>
              <a:rPr lang="hy-AM" dirty="0"/>
              <a:t>յ</a:t>
            </a:r>
            <a:r>
              <a:rPr lang="en-GB" dirty="0"/>
              <a:t>ո</a:t>
            </a:r>
            <a:r>
              <a:rPr lang="hy-AM" dirty="0"/>
              <a:t>ւ</a:t>
            </a:r>
            <a:r>
              <a:rPr lang="en-GB" dirty="0"/>
              <a:t>ն</a:t>
            </a:r>
            <a:r>
              <a:rPr lang="hy-AM" dirty="0"/>
              <a:t>ն</a:t>
            </a:r>
            <a:r>
              <a:rPr lang="en-GB" dirty="0"/>
              <a:t>ե</a:t>
            </a:r>
            <a:r>
              <a:rPr lang="hy-AM" dirty="0"/>
              <a:t>ր</a:t>
            </a:r>
            <a:r>
              <a:rPr lang="en-GB" dirty="0"/>
              <a:t>ի </a:t>
            </a:r>
            <a:r>
              <a:rPr lang="hy-AM" dirty="0"/>
              <a:t>թ</a:t>
            </a:r>
            <a:r>
              <a:rPr lang="en-GB" dirty="0"/>
              <a:t>ե</a:t>
            </a:r>
            <a:r>
              <a:rPr lang="hy-AM" dirty="0"/>
              <a:t>ր</a:t>
            </a:r>
            <a:r>
              <a:rPr lang="en-GB" dirty="0"/>
              <a:t>թ</a:t>
            </a:r>
            <a:r>
              <a:rPr lang="hy-AM" dirty="0"/>
              <a:t>ի</a:t>
            </a:r>
            <a:r>
              <a:rPr lang="en-GB" dirty="0"/>
              <a:t>կ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0773746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5862528"/>
              </p:ext>
            </p:extLst>
          </p:nvPr>
        </p:nvGraphicFramePr>
        <p:xfrm>
          <a:off x="628650" y="1081314"/>
          <a:ext cx="7886700" cy="48289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257300" y="51126"/>
            <a:ext cx="7886700" cy="523875"/>
          </a:xfrm>
        </p:spPr>
        <p:txBody>
          <a:bodyPr/>
          <a:lstStyle/>
          <a:p>
            <a:r>
              <a:rPr lang="hy-AM" dirty="0"/>
              <a:t>Ինչպես ստանալ հետադարձ կապ</a:t>
            </a:r>
            <a:r>
              <a:rPr lang="de-DE" dirty="0"/>
              <a:t>– </a:t>
            </a:r>
            <a:r>
              <a:rPr lang="hy-AM" dirty="0"/>
              <a:t>Բ</a:t>
            </a:r>
            <a:r>
              <a:rPr lang="en-GB" dirty="0"/>
              <a:t>ա</a:t>
            </a:r>
            <a:r>
              <a:rPr lang="hy-AM" dirty="0"/>
              <a:t>ր</a:t>
            </a:r>
            <a:r>
              <a:rPr lang="en-GB" dirty="0"/>
              <a:t>ո</a:t>
            </a:r>
            <a:r>
              <a:rPr lang="hy-AM" dirty="0"/>
              <a:t>մ</a:t>
            </a:r>
            <a:r>
              <a:rPr lang="en-GB" dirty="0"/>
              <a:t>ե</a:t>
            </a:r>
            <a:r>
              <a:rPr lang="hy-AM" dirty="0"/>
              <a:t>տ</a:t>
            </a:r>
            <a:r>
              <a:rPr lang="en-GB" dirty="0"/>
              <a:t>ր</a:t>
            </a:r>
            <a:endParaRPr lang="de-AT" dirty="0"/>
          </a:p>
        </p:txBody>
      </p:sp>
      <p:sp>
        <p:nvSpPr>
          <p:cNvPr id="5" name="Textfeld 4"/>
          <p:cNvSpPr txBox="1"/>
          <p:nvPr/>
        </p:nvSpPr>
        <p:spPr>
          <a:xfrm>
            <a:off x="3796588" y="6283326"/>
            <a:ext cx="55083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y-AM" sz="1100" dirty="0"/>
              <a:t>Աղբյուր՝</a:t>
            </a:r>
            <a:r>
              <a:rPr lang="de-DE" sz="1100" dirty="0">
                <a:hlinkClick r:id="rId7"/>
              </a:rPr>
              <a:t>https://learn.wu.ac.at/tlac/feedback_barometer</a:t>
            </a:r>
            <a:r>
              <a:rPr lang="de-AT" sz="1100" dirty="0"/>
              <a:t> </a:t>
            </a:r>
            <a:endParaRPr lang="de-DE" sz="11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47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949387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hy-AM" dirty="0"/>
              <a:t>Ս</a:t>
            </a:r>
            <a:r>
              <a:rPr lang="en-GB" dirty="0"/>
              <a:t>տ</a:t>
            </a:r>
            <a:r>
              <a:rPr lang="hy-AM" dirty="0"/>
              <a:t>ե</a:t>
            </a:r>
            <a:r>
              <a:rPr lang="en-GB" dirty="0"/>
              <a:t>ղ</a:t>
            </a:r>
            <a:r>
              <a:rPr lang="hy-AM" dirty="0"/>
              <a:t>ծ</a:t>
            </a:r>
            <a:r>
              <a:rPr lang="en-GB" dirty="0"/>
              <a:t>ե</a:t>
            </a:r>
            <a:r>
              <a:rPr lang="hy-AM" dirty="0"/>
              <a:t>լ</a:t>
            </a:r>
            <a:r>
              <a:rPr lang="en-GB" dirty="0"/>
              <a:t> </a:t>
            </a:r>
            <a:r>
              <a:rPr lang="hy-AM" dirty="0"/>
              <a:t>մ</a:t>
            </a:r>
            <a:r>
              <a:rPr lang="en-GB" dirty="0"/>
              <a:t>ի</a:t>
            </a:r>
            <a:r>
              <a:rPr lang="hy-AM" dirty="0"/>
              <a:t>ն</a:t>
            </a:r>
            <a:r>
              <a:rPr lang="en-GB" dirty="0"/>
              <a:t>չ </a:t>
            </a:r>
            <a:r>
              <a:rPr lang="hy-AM" dirty="0"/>
              <a:t>դ</a:t>
            </a:r>
            <a:r>
              <a:rPr lang="en-GB" dirty="0"/>
              <a:t>ա</a:t>
            </a:r>
            <a:r>
              <a:rPr lang="hy-AM" dirty="0"/>
              <a:t>ս</a:t>
            </a:r>
            <a:r>
              <a:rPr lang="en-GB" dirty="0"/>
              <a:t>ա</a:t>
            </a:r>
            <a:r>
              <a:rPr lang="hy-AM" dirty="0"/>
              <a:t>խ</a:t>
            </a:r>
            <a:r>
              <a:rPr lang="en-GB" dirty="0"/>
              <a:t>ո</a:t>
            </a:r>
            <a:r>
              <a:rPr lang="hy-AM" dirty="0"/>
              <a:t>ս</a:t>
            </a:r>
            <a:r>
              <a:rPr lang="en-GB" dirty="0"/>
              <a:t>ո</a:t>
            </a:r>
            <a:r>
              <a:rPr lang="hy-AM" dirty="0"/>
              <a:t>ւ</a:t>
            </a:r>
            <a:r>
              <a:rPr lang="en-GB" dirty="0"/>
              <a:t>թ</a:t>
            </a:r>
            <a:r>
              <a:rPr lang="hy-AM" dirty="0"/>
              <a:t>յ</a:t>
            </a:r>
            <a:r>
              <a:rPr lang="en-GB" dirty="0"/>
              <a:t>ո</a:t>
            </a:r>
            <a:r>
              <a:rPr lang="hy-AM" dirty="0"/>
              <a:t>ւ</a:t>
            </a:r>
            <a:r>
              <a:rPr lang="en-GB" dirty="0"/>
              <a:t>ն</a:t>
            </a:r>
            <a:r>
              <a:rPr lang="hy-AM" dirty="0"/>
              <a:t>ը</a:t>
            </a:r>
            <a:r>
              <a:rPr lang="en-GB" dirty="0"/>
              <a:t> </a:t>
            </a:r>
            <a:r>
              <a:rPr lang="hy-AM" dirty="0"/>
              <a:t>մ</a:t>
            </a:r>
            <a:r>
              <a:rPr lang="en-GB" dirty="0"/>
              <a:t>ա</a:t>
            </a:r>
            <a:r>
              <a:rPr lang="hy-AM" dirty="0"/>
              <a:t>ս</a:t>
            </a:r>
            <a:r>
              <a:rPr lang="en-GB" dirty="0"/>
              <a:t>ն</a:t>
            </a:r>
            <a:r>
              <a:rPr lang="hy-AM" dirty="0"/>
              <a:t>ա</a:t>
            </a:r>
            <a:r>
              <a:rPr lang="en-GB" dirty="0"/>
              <a:t>կ</a:t>
            </a:r>
            <a:r>
              <a:rPr lang="hy-AM" dirty="0"/>
              <a:t>ի</a:t>
            </a:r>
            <a:r>
              <a:rPr lang="en-GB" dirty="0"/>
              <a:t>ց</a:t>
            </a:r>
            <a:r>
              <a:rPr lang="hy-AM" dirty="0"/>
              <a:t>ն</a:t>
            </a:r>
            <a:r>
              <a:rPr lang="en-GB" dirty="0"/>
              <a:t>ե</a:t>
            </a:r>
            <a:r>
              <a:rPr lang="hy-AM" dirty="0"/>
              <a:t>ր</a:t>
            </a:r>
            <a:r>
              <a:rPr lang="en-GB" dirty="0"/>
              <a:t>ի </a:t>
            </a:r>
            <a:r>
              <a:rPr lang="hy-AM" dirty="0"/>
              <a:t>տ</a:t>
            </a:r>
            <a:r>
              <a:rPr lang="en-GB" dirty="0"/>
              <a:t>ր</a:t>
            </a:r>
            <a:r>
              <a:rPr lang="hy-AM" dirty="0"/>
              <a:t>ա</a:t>
            </a:r>
            <a:r>
              <a:rPr lang="en-GB" dirty="0"/>
              <a:t>մ</a:t>
            </a:r>
            <a:r>
              <a:rPr lang="hy-AM" dirty="0"/>
              <a:t>ա</a:t>
            </a:r>
            <a:r>
              <a:rPr lang="en-GB" dirty="0"/>
              <a:t>դ</a:t>
            </a:r>
            <a:r>
              <a:rPr lang="hy-AM" dirty="0"/>
              <a:t>ր</a:t>
            </a:r>
            <a:r>
              <a:rPr lang="en-GB" dirty="0"/>
              <a:t>ո</a:t>
            </a:r>
            <a:r>
              <a:rPr lang="hy-AM" dirty="0"/>
              <a:t>ւ</a:t>
            </a:r>
            <a:r>
              <a:rPr lang="en-GB" dirty="0"/>
              <a:t>թ</a:t>
            </a:r>
            <a:r>
              <a:rPr lang="hy-AM" dirty="0"/>
              <a:t>յ</a:t>
            </a:r>
            <a:r>
              <a:rPr lang="en-GB" dirty="0" err="1"/>
              <a:t>ունը</a:t>
            </a:r>
            <a:r>
              <a:rPr lang="en-GB" dirty="0"/>
              <a:t> </a:t>
            </a:r>
            <a:r>
              <a:rPr lang="en-GB" dirty="0" err="1"/>
              <a:t>չափող</a:t>
            </a:r>
            <a:r>
              <a:rPr lang="en-GB" dirty="0"/>
              <a:t> </a:t>
            </a:r>
            <a:r>
              <a:rPr lang="en-GB" dirty="0" err="1"/>
              <a:t>սանդղակով</a:t>
            </a:r>
            <a:r>
              <a:rPr lang="en-GB" dirty="0"/>
              <a:t> </a:t>
            </a:r>
            <a:r>
              <a:rPr lang="hy-AM" dirty="0"/>
              <a:t>պ</a:t>
            </a:r>
            <a:r>
              <a:rPr lang="en-GB" dirty="0"/>
              <a:t>ա</a:t>
            </a:r>
            <a:r>
              <a:rPr lang="hy-AM" dirty="0"/>
              <a:t>ս</a:t>
            </a:r>
            <a:r>
              <a:rPr lang="en-GB" dirty="0"/>
              <a:t>տ</a:t>
            </a:r>
            <a:r>
              <a:rPr lang="hy-AM" dirty="0"/>
              <a:t>ա</a:t>
            </a:r>
            <a:r>
              <a:rPr lang="en-GB" dirty="0"/>
              <a:t>ռ</a:t>
            </a:r>
          </a:p>
          <a:p>
            <a:pPr lvl="0"/>
            <a:r>
              <a:rPr lang="en-GB" dirty="0" err="1"/>
              <a:t>Մասնակիցները</a:t>
            </a:r>
            <a:r>
              <a:rPr lang="en-GB" dirty="0"/>
              <a:t> </a:t>
            </a:r>
            <a:r>
              <a:rPr lang="en-GB" dirty="0" err="1"/>
              <a:t>նշում</a:t>
            </a:r>
            <a:r>
              <a:rPr lang="en-GB" dirty="0"/>
              <a:t> </a:t>
            </a:r>
            <a:r>
              <a:rPr lang="en-GB" dirty="0" err="1"/>
              <a:t>են</a:t>
            </a:r>
            <a:r>
              <a:rPr lang="en-GB" dirty="0"/>
              <a:t> </a:t>
            </a:r>
            <a:r>
              <a:rPr lang="en-GB" dirty="0" err="1"/>
              <a:t>իրենց</a:t>
            </a:r>
            <a:r>
              <a:rPr lang="en-GB" dirty="0"/>
              <a:t> </a:t>
            </a:r>
            <a:r>
              <a:rPr lang="en-GB" dirty="0" err="1"/>
              <a:t>տեղը</a:t>
            </a:r>
            <a:r>
              <a:rPr lang="en-GB" dirty="0"/>
              <a:t> </a:t>
            </a:r>
            <a:r>
              <a:rPr lang="hy-AM" dirty="0"/>
              <a:t>ի</a:t>
            </a:r>
            <a:r>
              <a:rPr lang="en-GB" dirty="0"/>
              <a:t>ն</a:t>
            </a:r>
            <a:r>
              <a:rPr lang="hy-AM" dirty="0"/>
              <a:t>ք</a:t>
            </a:r>
            <a:r>
              <a:rPr lang="en-GB" dirty="0"/>
              <a:t>ն</a:t>
            </a:r>
            <a:r>
              <a:rPr lang="hy-AM" dirty="0"/>
              <a:t>ա</a:t>
            </a:r>
            <a:r>
              <a:rPr lang="en-GB" dirty="0"/>
              <a:t>ս</a:t>
            </a:r>
            <a:r>
              <a:rPr lang="hy-AM" dirty="0"/>
              <a:t>ո</a:t>
            </a:r>
            <a:r>
              <a:rPr lang="en-GB" dirty="0"/>
              <a:t>ս</a:t>
            </a:r>
            <a:r>
              <a:rPr lang="hy-AM" dirty="0"/>
              <a:t>ն</a:t>
            </a:r>
            <a:r>
              <a:rPr lang="en-GB" dirty="0"/>
              <a:t>ձ</a:t>
            </a:r>
            <a:r>
              <a:rPr lang="hy-AM" dirty="0"/>
              <a:t>վ</a:t>
            </a:r>
            <a:r>
              <a:rPr lang="en-GB" dirty="0"/>
              <a:t>ո</a:t>
            </a:r>
            <a:r>
              <a:rPr lang="hy-AM" dirty="0"/>
              <a:t>ղ</a:t>
            </a:r>
            <a:r>
              <a:rPr lang="en-GB" dirty="0"/>
              <a:t> </a:t>
            </a:r>
            <a:r>
              <a:rPr lang="en-GB" dirty="0" err="1"/>
              <a:t>կետերով</a:t>
            </a:r>
            <a:endParaRPr lang="en-GB" dirty="0"/>
          </a:p>
          <a:p>
            <a:pPr lvl="0"/>
            <a:r>
              <a:rPr lang="en-GB" dirty="0" err="1"/>
              <a:t>Հարցնել</a:t>
            </a:r>
            <a:r>
              <a:rPr lang="en-GB" dirty="0"/>
              <a:t> </a:t>
            </a:r>
            <a:r>
              <a:rPr lang="en-GB" dirty="0" err="1"/>
              <a:t>ուսանողներին</a:t>
            </a:r>
            <a:r>
              <a:rPr lang="en-GB" dirty="0"/>
              <a:t>՝ </a:t>
            </a:r>
            <a:r>
              <a:rPr lang="en-GB" dirty="0" err="1"/>
              <a:t>արդյոք</a:t>
            </a:r>
            <a:r>
              <a:rPr lang="en-GB" dirty="0"/>
              <a:t> </a:t>
            </a:r>
            <a:r>
              <a:rPr lang="en-GB" dirty="0" err="1"/>
              <a:t>բարոմետրի</a:t>
            </a:r>
            <a:r>
              <a:rPr lang="en-GB" dirty="0"/>
              <a:t> </a:t>
            </a:r>
            <a:r>
              <a:rPr lang="en-GB" dirty="0" err="1"/>
              <a:t>արդյունքները</a:t>
            </a:r>
            <a:r>
              <a:rPr lang="en-GB" dirty="0"/>
              <a:t> </a:t>
            </a:r>
            <a:r>
              <a:rPr lang="en-GB" dirty="0" err="1"/>
              <a:t>համապատասխանում</a:t>
            </a:r>
            <a:r>
              <a:rPr lang="en-GB" dirty="0"/>
              <a:t> </a:t>
            </a:r>
            <a:r>
              <a:rPr lang="en-GB" dirty="0" err="1"/>
              <a:t>են</a:t>
            </a:r>
            <a:r>
              <a:rPr lang="en-GB" dirty="0"/>
              <a:t> </a:t>
            </a:r>
            <a:r>
              <a:rPr lang="en-GB" dirty="0" err="1"/>
              <a:t>իրենց</a:t>
            </a:r>
            <a:r>
              <a:rPr lang="en-GB" dirty="0"/>
              <a:t> </a:t>
            </a:r>
            <a:r>
              <a:rPr lang="hy-AM" dirty="0"/>
              <a:t>ա</a:t>
            </a:r>
            <a:r>
              <a:rPr lang="en-GB" dirty="0"/>
              <a:t>կ</a:t>
            </a:r>
            <a:r>
              <a:rPr lang="hy-AM" dirty="0"/>
              <a:t>ն</a:t>
            </a:r>
            <a:r>
              <a:rPr lang="en-GB" dirty="0"/>
              <a:t>կ</a:t>
            </a:r>
            <a:r>
              <a:rPr lang="hy-AM" dirty="0"/>
              <a:t>ա</a:t>
            </a:r>
            <a:r>
              <a:rPr lang="en-GB" dirty="0"/>
              <a:t>լ</a:t>
            </a:r>
            <a:r>
              <a:rPr lang="hy-AM" dirty="0"/>
              <a:t>ի</a:t>
            </a:r>
            <a:r>
              <a:rPr lang="en-GB" dirty="0"/>
              <a:t>ք</a:t>
            </a:r>
            <a:r>
              <a:rPr lang="hy-AM" dirty="0"/>
              <a:t>ն</a:t>
            </a:r>
            <a:r>
              <a:rPr lang="en-GB" dirty="0"/>
              <a:t>ե</a:t>
            </a:r>
            <a:r>
              <a:rPr lang="hy-AM" dirty="0"/>
              <a:t>ր</a:t>
            </a:r>
            <a:r>
              <a:rPr lang="en-GB" dirty="0"/>
              <a:t>ի</a:t>
            </a:r>
            <a:r>
              <a:rPr lang="hy-AM" dirty="0"/>
              <a:t>ն</a:t>
            </a:r>
            <a:r>
              <a:rPr lang="en-GB" dirty="0"/>
              <a:t>, </a:t>
            </a:r>
            <a:r>
              <a:rPr lang="en-GB" dirty="0" err="1"/>
              <a:t>այնուհետ</a:t>
            </a:r>
            <a:r>
              <a:rPr lang="hy-AM" dirty="0"/>
              <a:t>և</a:t>
            </a:r>
            <a:r>
              <a:rPr lang="en-GB" dirty="0"/>
              <a:t> </a:t>
            </a:r>
            <a:r>
              <a:rPr lang="hy-AM" dirty="0"/>
              <a:t>ա</a:t>
            </a:r>
            <a:r>
              <a:rPr lang="en-GB" dirty="0"/>
              <a:t>վ</a:t>
            </a:r>
            <a:r>
              <a:rPr lang="hy-AM" dirty="0"/>
              <a:t>ե</a:t>
            </a:r>
            <a:r>
              <a:rPr lang="en-GB" dirty="0"/>
              <a:t>լ</a:t>
            </a:r>
            <a:r>
              <a:rPr lang="hy-AM" dirty="0"/>
              <a:t>ա</a:t>
            </a:r>
            <a:r>
              <a:rPr lang="en-GB" dirty="0" err="1"/>
              <a:t>ցնել</a:t>
            </a:r>
            <a:r>
              <a:rPr lang="en-GB" dirty="0"/>
              <a:t> </a:t>
            </a:r>
            <a:r>
              <a:rPr lang="hy-AM" dirty="0"/>
              <a:t>ս</a:t>
            </a:r>
            <a:r>
              <a:rPr lang="en-GB" dirty="0"/>
              <a:t>ե</a:t>
            </a:r>
            <a:r>
              <a:rPr lang="hy-AM" dirty="0"/>
              <a:t>փ</a:t>
            </a:r>
            <a:r>
              <a:rPr lang="en-GB" dirty="0"/>
              <a:t>ա</a:t>
            </a:r>
            <a:r>
              <a:rPr lang="hy-AM" dirty="0"/>
              <a:t>կ</a:t>
            </a:r>
            <a:r>
              <a:rPr lang="en-GB" dirty="0"/>
              <a:t>ա</a:t>
            </a:r>
            <a:r>
              <a:rPr lang="hy-AM" dirty="0"/>
              <a:t>ն</a:t>
            </a:r>
            <a:r>
              <a:rPr lang="en-GB" dirty="0"/>
              <a:t> կ</a:t>
            </a:r>
            <a:r>
              <a:rPr lang="hy-AM" dirty="0"/>
              <a:t>ա</a:t>
            </a:r>
            <a:r>
              <a:rPr lang="en-GB" dirty="0" err="1"/>
              <a:t>րծիք</a:t>
            </a:r>
            <a:r>
              <a:rPr lang="hy-AM" dirty="0"/>
              <a:t>ը</a:t>
            </a:r>
            <a:endParaRPr lang="de-DE" dirty="0"/>
          </a:p>
          <a:p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48</a:t>
            </a:fld>
            <a:endParaRPr lang="pl-PL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1257300" y="26988"/>
            <a:ext cx="7886700" cy="523875"/>
          </a:xfrm>
        </p:spPr>
        <p:txBody>
          <a:bodyPr/>
          <a:lstStyle/>
          <a:p>
            <a:r>
              <a:rPr lang="hy-AM" dirty="0"/>
              <a:t>Ինչպես ստանալ հետադարձ կապ</a:t>
            </a:r>
            <a:r>
              <a:rPr lang="de-DE" dirty="0"/>
              <a:t>– </a:t>
            </a:r>
            <a:r>
              <a:rPr lang="hy-AM" dirty="0"/>
              <a:t>Բ</a:t>
            </a:r>
            <a:r>
              <a:rPr lang="en-GB" dirty="0"/>
              <a:t>ա</a:t>
            </a:r>
            <a:r>
              <a:rPr lang="hy-AM" dirty="0"/>
              <a:t>ր</a:t>
            </a:r>
            <a:r>
              <a:rPr lang="en-GB" dirty="0"/>
              <a:t>ո</a:t>
            </a:r>
            <a:r>
              <a:rPr lang="hy-AM" dirty="0"/>
              <a:t>մ</a:t>
            </a:r>
            <a:r>
              <a:rPr lang="en-GB" dirty="0"/>
              <a:t>ե</a:t>
            </a:r>
            <a:r>
              <a:rPr lang="hy-AM" dirty="0"/>
              <a:t>տ</a:t>
            </a:r>
            <a:r>
              <a:rPr lang="en-GB" dirty="0"/>
              <a:t>ր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399798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6" descr="declutter-checklist">
            <a:extLst>
              <a:ext uri="{FF2B5EF4-FFF2-40B4-BE49-F238E27FC236}">
                <a16:creationId xmlns:a16="http://schemas.microsoft.com/office/drawing/2014/main" id="{4479BF9C-F9E4-4AA8-A574-31BDCC47386F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6756051" y="3276816"/>
            <a:ext cx="2387950" cy="2057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8E5124B0-3A92-4585-8F27-3D7F36083E90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44192" y="858442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9" name="think-cell Slide" r:id="rId7" imgW="425" imgH="426" progId="TCLayout.ActiveDocument.1">
                  <p:embed/>
                </p:oleObj>
              </mc:Choice>
              <mc:Fallback>
                <p:oleObj name="think-cell Slide" r:id="rId7" imgW="425" imgH="426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8E5124B0-3A92-4585-8F27-3D7F36083E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144192" y="858442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>
            <a:extLst>
              <a:ext uri="{FF2B5EF4-FFF2-40B4-BE49-F238E27FC236}">
                <a16:creationId xmlns:a16="http://schemas.microsoft.com/office/drawing/2014/main" id="{3ECA6C22-BC38-4F94-9B01-12D2F57294C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43001" y="857251"/>
            <a:ext cx="119063" cy="119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 defTabSz="685783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GB" sz="2100" b="1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A12DFBB-F130-407B-9144-7CE7D9340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073" y="1156973"/>
            <a:ext cx="7886700" cy="392906"/>
          </a:xfrm>
        </p:spPr>
        <p:txBody>
          <a:bodyPr>
            <a:noAutofit/>
          </a:bodyPr>
          <a:lstStyle/>
          <a:p>
            <a:r>
              <a:rPr lang="hy-AM" dirty="0">
                <a:latin typeface="Calibri"/>
                <a:cs typeface="Calibri"/>
              </a:rPr>
              <a:t>Ուսւցանվող նյութի ամփոփ ներկայացում</a:t>
            </a:r>
            <a:endParaRPr lang="pl-PL" dirty="0">
              <a:latin typeface="Calibri"/>
              <a:cs typeface="Calibri"/>
            </a:endParaRP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793121AC-C9C5-4486-BA42-33BB6F723AFD}"/>
              </a:ext>
            </a:extLst>
          </p:cNvPr>
          <p:cNvGrpSpPr/>
          <p:nvPr/>
        </p:nvGrpSpPr>
        <p:grpSpPr>
          <a:xfrm>
            <a:off x="779933" y="4208480"/>
            <a:ext cx="6284506" cy="324000"/>
            <a:chOff x="1128778" y="1187223"/>
            <a:chExt cx="8222316" cy="930194"/>
          </a:xfrm>
          <a:solidFill>
            <a:schemeClr val="accent4"/>
          </a:solidFill>
        </p:grpSpPr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383E1335-119D-4914-8DF2-438EEAD7D3A2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r>
                <a:rPr lang="en-US" sz="1500" b="1">
                  <a:solidFill>
                    <a:prstClr val="white"/>
                  </a:solidFill>
                  <a:latin typeface="Calibri" panose="020F0502020204030204"/>
                </a:rPr>
                <a:t>6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1CCDDC74-6C21-4CCA-9617-B53A8F9092B0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grp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85783">
                <a:defRPr/>
              </a:pPr>
              <a:r>
                <a:rPr lang="hy-AM" sz="1350" b="1" dirty="0">
                  <a:solidFill>
                    <a:srgbClr val="4472C4"/>
                  </a:solidFill>
                </a:rPr>
                <a:t>Մտածել դասախոսության շուրջ</a:t>
              </a:r>
              <a:endParaRPr lang="en-US" sz="1350" b="1" dirty="0">
                <a:solidFill>
                  <a:srgbClr val="4472C4"/>
                </a:solidFill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4F6A885-5AC6-4A27-8321-86221D093F9A}"/>
              </a:ext>
            </a:extLst>
          </p:cNvPr>
          <p:cNvGrpSpPr/>
          <p:nvPr/>
        </p:nvGrpSpPr>
        <p:grpSpPr>
          <a:xfrm>
            <a:off x="779933" y="3865434"/>
            <a:ext cx="6284506" cy="288000"/>
            <a:chOff x="1128778" y="1187223"/>
            <a:chExt cx="8222316" cy="930194"/>
          </a:xfrm>
          <a:solidFill>
            <a:srgbClr val="FFC000"/>
          </a:solidFill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D4161997-2E41-4E3D-AB66-D3AEA12FAAB0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r>
                <a:rPr lang="en-US" sz="1500" b="1">
                  <a:solidFill>
                    <a:prstClr val="white"/>
                  </a:solidFill>
                  <a:latin typeface="Calibri" panose="020F0502020204030204"/>
                </a:rPr>
                <a:t>5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22157067-1517-4979-8519-D658AC91A4F4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85783">
                <a:defRPr/>
              </a:pPr>
              <a:r>
                <a:rPr lang="hy-AM" sz="1350" b="1" dirty="0">
                  <a:solidFill>
                    <a:srgbClr val="4472C4"/>
                  </a:solidFill>
                </a:rPr>
                <a:t>Ին</a:t>
              </a:r>
              <a:r>
                <a:rPr lang="en-GB" sz="1350" b="1" dirty="0">
                  <a:solidFill>
                    <a:srgbClr val="4472C4"/>
                  </a:solidFill>
                </a:rPr>
                <a:t>չ</a:t>
              </a:r>
              <a:r>
                <a:rPr lang="hy-AM" sz="1350" b="1" dirty="0">
                  <a:solidFill>
                    <a:srgbClr val="4472C4"/>
                  </a:solidFill>
                </a:rPr>
                <a:t>պ</a:t>
              </a:r>
              <a:r>
                <a:rPr lang="en-GB" sz="1350" b="1" dirty="0">
                  <a:solidFill>
                    <a:srgbClr val="4472C4"/>
                  </a:solidFill>
                </a:rPr>
                <a:t>ե</a:t>
              </a:r>
              <a:r>
                <a:rPr lang="hy-AM" sz="1350" b="1" dirty="0">
                  <a:solidFill>
                    <a:srgbClr val="4472C4"/>
                  </a:solidFill>
                </a:rPr>
                <a:t>ս</a:t>
              </a:r>
              <a:r>
                <a:rPr lang="en-GB" sz="1350" b="1" dirty="0">
                  <a:solidFill>
                    <a:srgbClr val="4472C4"/>
                  </a:solidFill>
                </a:rPr>
                <a:t> </a:t>
              </a:r>
              <a:r>
                <a:rPr lang="hy-AM" sz="1350" b="1" dirty="0">
                  <a:solidFill>
                    <a:srgbClr val="4472C4"/>
                  </a:solidFill>
                </a:rPr>
                <a:t>ս</a:t>
              </a:r>
              <a:r>
                <a:rPr lang="en-GB" sz="1350" b="1" dirty="0">
                  <a:solidFill>
                    <a:srgbClr val="4472C4"/>
                  </a:solidFill>
                </a:rPr>
                <a:t>տ</a:t>
              </a:r>
              <a:r>
                <a:rPr lang="hy-AM" sz="1350" b="1" dirty="0">
                  <a:solidFill>
                    <a:srgbClr val="4472C4"/>
                  </a:solidFill>
                </a:rPr>
                <a:t>ա</a:t>
              </a:r>
              <a:r>
                <a:rPr lang="en-GB" sz="1350" b="1" dirty="0">
                  <a:solidFill>
                    <a:srgbClr val="4472C4"/>
                  </a:solidFill>
                </a:rPr>
                <a:t>ն</a:t>
              </a:r>
              <a:r>
                <a:rPr lang="hy-AM" sz="1350" b="1" dirty="0">
                  <a:solidFill>
                    <a:srgbClr val="4472C4"/>
                  </a:solidFill>
                </a:rPr>
                <a:t>ա</a:t>
              </a:r>
              <a:r>
                <a:rPr lang="en-GB" sz="1350" b="1" dirty="0">
                  <a:solidFill>
                    <a:srgbClr val="4472C4"/>
                  </a:solidFill>
                </a:rPr>
                <a:t>լ </a:t>
              </a:r>
              <a:r>
                <a:rPr lang="hy-AM" sz="1350" b="1" dirty="0">
                  <a:solidFill>
                    <a:srgbClr val="4472C4"/>
                  </a:solidFill>
                </a:rPr>
                <a:t>հետադարձ կապ</a:t>
              </a:r>
              <a:endParaRPr lang="en-US" sz="1350" b="1" dirty="0">
                <a:solidFill>
                  <a:srgbClr val="4472C4"/>
                </a:solidFill>
              </a:endParaRPr>
            </a:p>
          </p:txBody>
        </p: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49</a:t>
            </a:fld>
            <a:endParaRPr lang="pl-PL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9DDB74C-BF95-47EE-84C2-E32031B4D7F0}"/>
              </a:ext>
            </a:extLst>
          </p:cNvPr>
          <p:cNvGrpSpPr/>
          <p:nvPr/>
        </p:nvGrpSpPr>
        <p:grpSpPr>
          <a:xfrm>
            <a:off x="779933" y="3181330"/>
            <a:ext cx="6284506" cy="288000"/>
            <a:chOff x="1128778" y="1187223"/>
            <a:chExt cx="8222316" cy="930194"/>
          </a:xfrm>
          <a:solidFill>
            <a:srgbClr val="FFC000"/>
          </a:solidFill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7A89AA6-B5E4-4C74-8EB6-13CB4ACC03E5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r>
                <a:rPr lang="en-US" sz="1500" b="1">
                  <a:solidFill>
                    <a:prstClr val="white"/>
                  </a:solidFill>
                  <a:latin typeface="Calibri" panose="020F0502020204030204"/>
                </a:rPr>
                <a:t>3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5DEC77E-FBA1-4524-A344-16062BFA9FF7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85783">
                <a:defRPr/>
              </a:pP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Ի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ն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չ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պ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ե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ս 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կ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ա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զ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մ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ե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լ 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դ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ա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ս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ա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խ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ո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ս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ո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ւ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թ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յ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ո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ւ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ն</a:t>
              </a:r>
              <a:endParaRPr lang="en-US" sz="1350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E2DEFAC-5345-406E-A59E-C22A22978901}"/>
              </a:ext>
            </a:extLst>
          </p:cNvPr>
          <p:cNvGrpSpPr/>
          <p:nvPr/>
        </p:nvGrpSpPr>
        <p:grpSpPr>
          <a:xfrm>
            <a:off x="779933" y="2465673"/>
            <a:ext cx="6284506" cy="288000"/>
            <a:chOff x="1128778" y="1187223"/>
            <a:chExt cx="8222316" cy="930194"/>
          </a:xfrm>
          <a:solidFill>
            <a:schemeClr val="accent4"/>
          </a:solidFill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7FDA6CAE-0B5D-4C09-BEEA-9E4FF13D53DB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r>
                <a:rPr lang="en-US" sz="1500" b="1">
                  <a:solidFill>
                    <a:prstClr val="white"/>
                  </a:solidFill>
                  <a:latin typeface="Calibri" panose="020F0502020204030204"/>
                </a:rPr>
                <a:t>1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BDD46FB-7E25-478E-A4B6-5B9522DBC4D5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85783">
                <a:defRPr/>
              </a:pPr>
              <a:r>
                <a:rPr lang="en-US" sz="1350" b="1" dirty="0">
                  <a:solidFill>
                    <a:srgbClr val="4472C4"/>
                  </a:solidFill>
                  <a:latin typeface="Calibri" panose="020F0502020204030204"/>
                </a:rPr>
                <a:t>Ice breakers /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ս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ա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ռ</a:t>
              </a:r>
              <a:r>
                <a:rPr lang="en-GB" sz="1350" b="1" dirty="0" err="1">
                  <a:solidFill>
                    <a:srgbClr val="4472C4"/>
                  </a:solidFill>
                  <a:latin typeface="Calibri" panose="020F0502020204030204"/>
                </a:rPr>
                <a:t>ու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յ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ց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ը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 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կ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ո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տ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ր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ո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ղ, 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մ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տ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ե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ր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մ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ա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ց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ն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ո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ղ 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մ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ե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թ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ո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դ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ն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ե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ր/</a:t>
              </a:r>
              <a:endParaRPr lang="en-US" sz="1350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F5CF669-3B11-4F7A-8652-223DEF19987F}"/>
              </a:ext>
            </a:extLst>
          </p:cNvPr>
          <p:cNvGrpSpPr/>
          <p:nvPr/>
        </p:nvGrpSpPr>
        <p:grpSpPr>
          <a:xfrm>
            <a:off x="779933" y="2830452"/>
            <a:ext cx="6284506" cy="288000"/>
            <a:chOff x="1128778" y="1187223"/>
            <a:chExt cx="8222316" cy="930194"/>
          </a:xfrm>
          <a:noFill/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837E5FF5-D429-4CF8-9949-F06E6DA5A7AD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r>
                <a:rPr lang="en-US" sz="1500" b="1">
                  <a:solidFill>
                    <a:prstClr val="white"/>
                  </a:solidFill>
                  <a:latin typeface="Calibri" panose="020F0502020204030204"/>
                </a:rPr>
                <a:t>2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26D0868C-A458-4F12-BEA2-9B1FD1F59937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grp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85783">
                <a:defRPr/>
              </a:pP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Ո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ւ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ս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ո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ւ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ց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մ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ա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ն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 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տ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ե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ս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ո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ւ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թ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յ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ո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ւ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ն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նե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ր</a:t>
              </a:r>
              <a:endParaRPr lang="en-US" sz="1350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046F98F-7251-4942-ABED-9B0EA35407E3}"/>
              </a:ext>
            </a:extLst>
          </p:cNvPr>
          <p:cNvGrpSpPr/>
          <p:nvPr/>
        </p:nvGrpSpPr>
        <p:grpSpPr>
          <a:xfrm>
            <a:off x="779933" y="3490835"/>
            <a:ext cx="6284506" cy="288000"/>
            <a:chOff x="1128778" y="1187223"/>
            <a:chExt cx="8222316" cy="930194"/>
          </a:xfrm>
          <a:solidFill>
            <a:srgbClr val="FFC000"/>
          </a:solidFill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ADC62EBD-011D-4DED-8A27-92C06D6B5438}"/>
                </a:ext>
              </a:extLst>
            </p:cNvPr>
            <p:cNvSpPr/>
            <p:nvPr/>
          </p:nvSpPr>
          <p:spPr>
            <a:xfrm>
              <a:off x="1128778" y="1187223"/>
              <a:ext cx="729205" cy="930194"/>
            </a:xfrm>
            <a:prstGeom prst="rect">
              <a:avLst/>
            </a:prstGeom>
            <a:solidFill>
              <a:schemeClr val="accent6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r>
                <a:rPr lang="en-US" sz="1500" b="1" dirty="0">
                  <a:solidFill>
                    <a:prstClr val="white"/>
                  </a:solidFill>
                  <a:latin typeface="Calibri" panose="020F0502020204030204"/>
                </a:rPr>
                <a:t>4</a:t>
              </a: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4A124CA4-5EF3-4121-9158-071E6AE513C0}"/>
                </a:ext>
              </a:extLst>
            </p:cNvPr>
            <p:cNvSpPr/>
            <p:nvPr/>
          </p:nvSpPr>
          <p:spPr>
            <a:xfrm>
              <a:off x="2005078" y="1187223"/>
              <a:ext cx="7346016" cy="930194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685783">
                <a:defRPr/>
              </a:pP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Ի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ն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չ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պ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ե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ս 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ա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կ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տ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ի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վ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ա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ց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ն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ե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լ 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մ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ա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ս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ն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ա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կ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ի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ց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ն</a:t>
              </a:r>
              <a:r>
                <a:rPr lang="en-GB" sz="1350" b="1" dirty="0">
                  <a:solidFill>
                    <a:srgbClr val="4472C4"/>
                  </a:solidFill>
                  <a:latin typeface="Calibri" panose="020F0502020204030204"/>
                </a:rPr>
                <a:t>ե</a:t>
              </a:r>
              <a:r>
                <a:rPr lang="hy-AM" sz="1350" b="1" dirty="0">
                  <a:solidFill>
                    <a:srgbClr val="4472C4"/>
                  </a:solidFill>
                  <a:latin typeface="Calibri" panose="020F0502020204030204"/>
                </a:rPr>
                <a:t>ր</a:t>
              </a:r>
              <a:r>
                <a:rPr lang="en-GB" sz="1350" b="1" dirty="0" err="1">
                  <a:solidFill>
                    <a:srgbClr val="4472C4"/>
                  </a:solidFill>
                  <a:latin typeface="Calibri" panose="020F0502020204030204"/>
                </a:rPr>
                <a:t>ին</a:t>
              </a:r>
              <a:endParaRPr lang="en-US" sz="1350" b="1" dirty="0">
                <a:solidFill>
                  <a:srgbClr val="4472C4"/>
                </a:solidFill>
                <a:latin typeface="Calibri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291826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hy-AM" dirty="0"/>
              <a:t>Դ</a:t>
            </a:r>
            <a:r>
              <a:rPr lang="en-GB" dirty="0"/>
              <a:t>ա</a:t>
            </a:r>
            <a:r>
              <a:rPr lang="hy-AM" dirty="0"/>
              <a:t>ս</a:t>
            </a:r>
            <a:r>
              <a:rPr lang="en-GB" dirty="0"/>
              <a:t>ա</a:t>
            </a:r>
            <a:r>
              <a:rPr lang="hy-AM" dirty="0"/>
              <a:t>խ</a:t>
            </a:r>
            <a:r>
              <a:rPr lang="en-GB" dirty="0"/>
              <a:t>ո</a:t>
            </a:r>
            <a:r>
              <a:rPr lang="hy-AM" dirty="0"/>
              <a:t>ս</a:t>
            </a:r>
            <a:r>
              <a:rPr lang="en-GB" dirty="0"/>
              <a:t>ո</a:t>
            </a:r>
            <a:r>
              <a:rPr lang="hy-AM" dirty="0"/>
              <a:t>ւ</a:t>
            </a:r>
            <a:r>
              <a:rPr lang="en-GB" dirty="0"/>
              <a:t>թ</a:t>
            </a:r>
            <a:r>
              <a:rPr lang="hy-AM" dirty="0"/>
              <a:t>յ</a:t>
            </a:r>
            <a:r>
              <a:rPr lang="en-GB" dirty="0"/>
              <a:t>ա</a:t>
            </a:r>
            <a:r>
              <a:rPr lang="hy-AM" dirty="0"/>
              <a:t>ն</a:t>
            </a:r>
            <a:r>
              <a:rPr lang="en-GB" dirty="0"/>
              <a:t> </a:t>
            </a:r>
            <a:r>
              <a:rPr lang="hy-AM" dirty="0"/>
              <a:t>պ</a:t>
            </a:r>
            <a:r>
              <a:rPr lang="en-GB" dirty="0"/>
              <a:t>լ</a:t>
            </a:r>
            <a:r>
              <a:rPr lang="hy-AM" dirty="0"/>
              <a:t>ա</a:t>
            </a:r>
            <a:r>
              <a:rPr lang="en-GB" dirty="0"/>
              <a:t>ն</a:t>
            </a:r>
            <a:r>
              <a:rPr lang="hy-AM" dirty="0"/>
              <a:t>ա</a:t>
            </a:r>
            <a:r>
              <a:rPr lang="en-GB" dirty="0"/>
              <a:t>վ</a:t>
            </a:r>
            <a:r>
              <a:rPr lang="hy-AM" dirty="0"/>
              <a:t>ո</a:t>
            </a:r>
            <a:r>
              <a:rPr lang="en-GB" dirty="0"/>
              <a:t>ր</a:t>
            </a:r>
            <a:r>
              <a:rPr lang="hy-AM" dirty="0"/>
              <a:t>մ</a:t>
            </a:r>
            <a:r>
              <a:rPr lang="en-GB" dirty="0"/>
              <a:t>ա</a:t>
            </a:r>
            <a:r>
              <a:rPr lang="hy-AM" dirty="0"/>
              <a:t>ն</a:t>
            </a:r>
            <a:r>
              <a:rPr lang="en-US" dirty="0"/>
              <a:t> </a:t>
            </a:r>
            <a:r>
              <a:rPr lang="en-GB" dirty="0" err="1"/>
              <a:t>ժամանակ</a:t>
            </a:r>
            <a:r>
              <a:rPr lang="en-GB" dirty="0"/>
              <a:t> </a:t>
            </a:r>
            <a:r>
              <a:rPr lang="hy-AM" dirty="0"/>
              <a:t>ն</a:t>
            </a:r>
            <a:r>
              <a:rPr lang="en-GB" dirty="0"/>
              <a:t>ե</a:t>
            </a:r>
            <a:r>
              <a:rPr lang="hy-AM" dirty="0"/>
              <a:t>ր</a:t>
            </a:r>
            <a:r>
              <a:rPr lang="en-GB" dirty="0"/>
              <a:t>ա</a:t>
            </a:r>
            <a:r>
              <a:rPr lang="hy-AM" dirty="0"/>
              <a:t>ռ</a:t>
            </a:r>
            <a:r>
              <a:rPr lang="en-GB" dirty="0"/>
              <a:t>ե</a:t>
            </a:r>
            <a:r>
              <a:rPr lang="hy-AM" dirty="0"/>
              <a:t>լ</a:t>
            </a:r>
            <a:r>
              <a:rPr lang="en-GB" dirty="0"/>
              <a:t> </a:t>
            </a:r>
            <a:r>
              <a:rPr lang="hy-AM" dirty="0"/>
              <a:t>ն</a:t>
            </a:r>
            <a:r>
              <a:rPr lang="en-GB" dirty="0"/>
              <a:t>ա</a:t>
            </a:r>
            <a:r>
              <a:rPr lang="hy-AM" dirty="0"/>
              <a:t>և</a:t>
            </a:r>
            <a:r>
              <a:rPr lang="en-GB" dirty="0"/>
              <a:t> </a:t>
            </a:r>
            <a:r>
              <a:rPr lang="hy-AM" dirty="0"/>
              <a:t>մ</a:t>
            </a:r>
            <a:r>
              <a:rPr lang="en-GB" dirty="0"/>
              <a:t>տ</a:t>
            </a:r>
            <a:r>
              <a:rPr lang="hy-AM" dirty="0"/>
              <a:t>ա</a:t>
            </a:r>
            <a:r>
              <a:rPr lang="en-GB" dirty="0" err="1"/>
              <a:t>ծելու</a:t>
            </a:r>
            <a:r>
              <a:rPr lang="en-GB" dirty="0"/>
              <a:t> </a:t>
            </a:r>
            <a:r>
              <a:rPr lang="hy-AM" dirty="0"/>
              <a:t>հ</a:t>
            </a:r>
            <a:r>
              <a:rPr lang="en-GB" dirty="0"/>
              <a:t>ա</a:t>
            </a:r>
            <a:r>
              <a:rPr lang="hy-AM" dirty="0"/>
              <a:t>մ</a:t>
            </a:r>
            <a:r>
              <a:rPr lang="en-GB" dirty="0"/>
              <a:t>ա</a:t>
            </a:r>
            <a:r>
              <a:rPr lang="hy-AM" dirty="0"/>
              <a:t>ր</a:t>
            </a:r>
            <a:r>
              <a:rPr lang="en-GB" dirty="0"/>
              <a:t> </a:t>
            </a:r>
            <a:r>
              <a:rPr lang="hy-AM" dirty="0"/>
              <a:t>ն</a:t>
            </a:r>
            <a:r>
              <a:rPr lang="en-GB" dirty="0"/>
              <a:t>ա</a:t>
            </a:r>
            <a:r>
              <a:rPr lang="hy-AM" dirty="0"/>
              <a:t>խ</a:t>
            </a:r>
            <a:r>
              <a:rPr lang="en-GB" dirty="0"/>
              <a:t>ա</a:t>
            </a:r>
            <a:r>
              <a:rPr lang="hy-AM" dirty="0"/>
              <a:t>տ</a:t>
            </a:r>
            <a:r>
              <a:rPr lang="en-GB" dirty="0"/>
              <a:t>ե</a:t>
            </a:r>
            <a:r>
              <a:rPr lang="hy-AM" dirty="0"/>
              <a:t>ս</a:t>
            </a:r>
            <a:r>
              <a:rPr lang="en-GB" dirty="0"/>
              <a:t>վ</a:t>
            </a:r>
            <a:r>
              <a:rPr lang="hy-AM" dirty="0"/>
              <a:t>ա</a:t>
            </a:r>
            <a:r>
              <a:rPr lang="en-GB" dirty="0"/>
              <a:t>ծ </a:t>
            </a:r>
            <a:r>
              <a:rPr lang="en-GB" dirty="0" err="1"/>
              <a:t>ժամանակ</a:t>
            </a:r>
            <a:endParaRPr lang="de-DE" dirty="0"/>
          </a:p>
          <a:p>
            <a:r>
              <a:rPr lang="hy-AM" dirty="0"/>
              <a:t>Կ</a:t>
            </a:r>
            <a:r>
              <a:rPr lang="en-GB" dirty="0"/>
              <a:t>ր</a:t>
            </a:r>
            <a:r>
              <a:rPr lang="hy-AM" dirty="0"/>
              <a:t>կ</a:t>
            </a:r>
            <a:r>
              <a:rPr lang="en-GB" dirty="0"/>
              <a:t>ի</a:t>
            </a:r>
            <a:r>
              <a:rPr lang="hy-AM" dirty="0"/>
              <a:t>ն</a:t>
            </a:r>
            <a:r>
              <a:rPr lang="en-GB" dirty="0"/>
              <a:t> </a:t>
            </a:r>
            <a:r>
              <a:rPr lang="hy-AM" dirty="0"/>
              <a:t>մ</a:t>
            </a:r>
            <a:r>
              <a:rPr lang="en-GB" dirty="0"/>
              <a:t>տ</a:t>
            </a:r>
            <a:r>
              <a:rPr lang="hy-AM" dirty="0"/>
              <a:t>ա</a:t>
            </a:r>
            <a:r>
              <a:rPr lang="en-GB" dirty="0"/>
              <a:t>ծ</a:t>
            </a:r>
            <a:r>
              <a:rPr lang="hy-AM" dirty="0"/>
              <a:t>ե</a:t>
            </a:r>
            <a:r>
              <a:rPr lang="en-GB" dirty="0"/>
              <a:t>լ </a:t>
            </a:r>
            <a:r>
              <a:rPr lang="en-GB" dirty="0" err="1"/>
              <a:t>մեկնարկային</a:t>
            </a:r>
            <a:r>
              <a:rPr lang="en-GB" dirty="0"/>
              <a:t> </a:t>
            </a:r>
            <a:r>
              <a:rPr lang="en-GB" dirty="0" err="1"/>
              <a:t>հարցի</a:t>
            </a:r>
            <a:r>
              <a:rPr lang="en-GB" dirty="0"/>
              <a:t> </a:t>
            </a:r>
            <a:r>
              <a:rPr lang="en-GB" dirty="0" err="1"/>
              <a:t>շուրջ</a:t>
            </a:r>
            <a:r>
              <a:rPr lang="en-GB" dirty="0"/>
              <a:t>. ա</a:t>
            </a:r>
            <a:r>
              <a:rPr lang="hy-AM" dirty="0"/>
              <a:t>ր</a:t>
            </a:r>
            <a:r>
              <a:rPr lang="en-GB" dirty="0"/>
              <a:t>դ</a:t>
            </a:r>
            <a:r>
              <a:rPr lang="hy-AM" dirty="0"/>
              <a:t>յ</a:t>
            </a:r>
            <a:r>
              <a:rPr lang="en-GB" dirty="0"/>
              <a:t>ո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՞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ք 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ճ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ի</a:t>
            </a:r>
            <a:r>
              <a:rPr lang="hy-AM" dirty="0"/>
              <a:t>շ</a:t>
            </a:r>
            <a:r>
              <a:rPr lang="en-GB" dirty="0"/>
              <a:t>տ </a:t>
            </a:r>
            <a:r>
              <a:rPr lang="hy-AM" dirty="0"/>
              <a:t>է</a:t>
            </a:r>
            <a:r>
              <a:rPr lang="en-GB" dirty="0"/>
              <a:t>ի</a:t>
            </a:r>
            <a:r>
              <a:rPr lang="hy-AM" dirty="0"/>
              <a:t>ն</a:t>
            </a:r>
            <a:r>
              <a:rPr lang="en-GB" dirty="0"/>
              <a:t>  </a:t>
            </a:r>
            <a:r>
              <a:rPr lang="hy-AM" dirty="0"/>
              <a:t>ե</a:t>
            </a:r>
            <a:r>
              <a:rPr lang="en-GB" dirty="0"/>
              <a:t>ն</a:t>
            </a:r>
            <a:r>
              <a:rPr lang="hy-AM" dirty="0"/>
              <a:t>թ</a:t>
            </a:r>
            <a:r>
              <a:rPr lang="en-GB" dirty="0"/>
              <a:t>ա</a:t>
            </a:r>
            <a:r>
              <a:rPr lang="hy-AM" dirty="0"/>
              <a:t>դ</a:t>
            </a:r>
            <a:r>
              <a:rPr lang="en-GB" dirty="0"/>
              <a:t>ր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թ</a:t>
            </a:r>
            <a:r>
              <a:rPr lang="en-GB" dirty="0"/>
              <a:t>յ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ն</a:t>
            </a:r>
            <a:r>
              <a:rPr lang="en-GB" dirty="0"/>
              <a:t>ն</a:t>
            </a:r>
            <a:r>
              <a:rPr lang="hy-AM" dirty="0"/>
              <a:t>ե</a:t>
            </a:r>
            <a:r>
              <a:rPr lang="en-GB" dirty="0"/>
              <a:t>ր</a:t>
            </a:r>
            <a:r>
              <a:rPr lang="hy-AM" dirty="0"/>
              <a:t>ը</a:t>
            </a:r>
            <a:r>
              <a:rPr lang="en-GB" dirty="0"/>
              <a:t>:</a:t>
            </a:r>
            <a:endParaRPr lang="de-DE" dirty="0"/>
          </a:p>
          <a:p>
            <a:r>
              <a:rPr lang="hy-AM" dirty="0"/>
              <a:t>Կ</a:t>
            </a:r>
            <a:r>
              <a:rPr lang="en-GB" dirty="0"/>
              <a:t>ր</a:t>
            </a:r>
            <a:r>
              <a:rPr lang="hy-AM" dirty="0"/>
              <a:t>կ</a:t>
            </a:r>
            <a:r>
              <a:rPr lang="en-GB" dirty="0"/>
              <a:t>ի</a:t>
            </a:r>
            <a:r>
              <a:rPr lang="hy-AM" dirty="0"/>
              <a:t>ն</a:t>
            </a:r>
            <a:r>
              <a:rPr lang="en-GB" dirty="0"/>
              <a:t> </a:t>
            </a:r>
            <a:r>
              <a:rPr lang="hy-AM" dirty="0"/>
              <a:t>մ</a:t>
            </a:r>
            <a:r>
              <a:rPr lang="en-GB" dirty="0"/>
              <a:t>տ</a:t>
            </a:r>
            <a:r>
              <a:rPr lang="hy-AM" dirty="0"/>
              <a:t>ա</a:t>
            </a:r>
            <a:r>
              <a:rPr lang="en-GB" dirty="0"/>
              <a:t>ծ</a:t>
            </a:r>
            <a:r>
              <a:rPr lang="hy-AM" dirty="0"/>
              <a:t>ե</a:t>
            </a:r>
            <a:r>
              <a:rPr lang="en-GB" dirty="0"/>
              <a:t>լ </a:t>
            </a:r>
            <a:r>
              <a:rPr lang="hy-AM" dirty="0"/>
              <a:t>դ</a:t>
            </a:r>
            <a:r>
              <a:rPr lang="en-GB" dirty="0"/>
              <a:t>ա</a:t>
            </a:r>
            <a:r>
              <a:rPr lang="hy-AM" dirty="0"/>
              <a:t>ս</a:t>
            </a:r>
            <a:r>
              <a:rPr lang="en-GB" dirty="0"/>
              <a:t>ա</a:t>
            </a:r>
            <a:r>
              <a:rPr lang="hy-AM" dirty="0"/>
              <a:t>խ</a:t>
            </a:r>
            <a:r>
              <a:rPr lang="en-GB" dirty="0"/>
              <a:t>ո</a:t>
            </a:r>
            <a:r>
              <a:rPr lang="hy-AM" dirty="0"/>
              <a:t>ս</a:t>
            </a:r>
            <a:r>
              <a:rPr lang="en-GB" dirty="0"/>
              <a:t>ո</a:t>
            </a:r>
            <a:r>
              <a:rPr lang="hy-AM" dirty="0"/>
              <a:t>ւ</a:t>
            </a:r>
            <a:r>
              <a:rPr lang="en-GB" dirty="0"/>
              <a:t>թ</a:t>
            </a:r>
            <a:r>
              <a:rPr lang="hy-AM" dirty="0"/>
              <a:t>յ</a:t>
            </a:r>
            <a:r>
              <a:rPr lang="en-GB" dirty="0"/>
              <a:t>ա</a:t>
            </a:r>
            <a:r>
              <a:rPr lang="hy-AM" dirty="0"/>
              <a:t>ն</a:t>
            </a:r>
            <a:r>
              <a:rPr lang="en-GB" dirty="0"/>
              <a:t> </a:t>
            </a:r>
            <a:r>
              <a:rPr lang="hy-AM" dirty="0"/>
              <a:t>կ</a:t>
            </a:r>
            <a:r>
              <a:rPr lang="en-GB" dirty="0"/>
              <a:t>ա</a:t>
            </a:r>
            <a:r>
              <a:rPr lang="hy-AM" dirty="0"/>
              <a:t>ռ</a:t>
            </a:r>
            <a:r>
              <a:rPr lang="en-GB" dirty="0"/>
              <a:t>ո</a:t>
            </a:r>
            <a:r>
              <a:rPr lang="hy-AM" dirty="0"/>
              <a:t>ւ</a:t>
            </a:r>
            <a:r>
              <a:rPr lang="en-GB" dirty="0"/>
              <a:t>ց</a:t>
            </a:r>
            <a:r>
              <a:rPr lang="hy-AM" dirty="0"/>
              <a:t>վ</a:t>
            </a:r>
            <a:r>
              <a:rPr lang="en-GB" dirty="0" err="1"/>
              <a:t>ածքի</a:t>
            </a:r>
            <a:r>
              <a:rPr lang="en-GB" dirty="0"/>
              <a:t> </a:t>
            </a:r>
            <a:r>
              <a:rPr lang="en-GB" dirty="0" err="1"/>
              <a:t>մասին</a:t>
            </a:r>
            <a:r>
              <a:rPr lang="en-GB" dirty="0"/>
              <a:t>. </a:t>
            </a:r>
            <a:r>
              <a:rPr lang="hy-AM" dirty="0"/>
              <a:t>Փ</a:t>
            </a:r>
            <a:r>
              <a:rPr lang="en-GB" dirty="0" err="1"/>
              <a:t>ոփոխություններ</a:t>
            </a:r>
            <a:r>
              <a:rPr lang="en-GB" dirty="0"/>
              <a:t> </a:t>
            </a:r>
            <a:r>
              <a:rPr lang="en-GB" dirty="0" err="1"/>
              <a:t>անհրաժե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՞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շ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տ 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ե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ն:</a:t>
            </a:r>
            <a:r>
              <a:rPr lang="de-DE" dirty="0"/>
              <a:t> </a:t>
            </a:r>
          </a:p>
          <a:p>
            <a:pPr lvl="1"/>
            <a:r>
              <a:rPr lang="en-GB" dirty="0"/>
              <a:t>Ժ</a:t>
            </a:r>
            <a:r>
              <a:rPr lang="hy-AM" dirty="0"/>
              <a:t>ա</a:t>
            </a:r>
            <a:r>
              <a:rPr lang="en-GB" dirty="0"/>
              <a:t>մ</a:t>
            </a:r>
            <a:r>
              <a:rPr lang="hy-AM" dirty="0"/>
              <a:t>ա</a:t>
            </a:r>
            <a:r>
              <a:rPr lang="en-GB" dirty="0" err="1"/>
              <a:t>նակի</a:t>
            </a:r>
            <a:r>
              <a:rPr lang="en-GB" dirty="0"/>
              <a:t> </a:t>
            </a:r>
            <a:r>
              <a:rPr lang="en-GB" dirty="0" err="1"/>
              <a:t>բաշխ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մ</a:t>
            </a:r>
            <a:endParaRPr lang="de-DE" dirty="0"/>
          </a:p>
          <a:p>
            <a:pPr lvl="1"/>
            <a:r>
              <a:rPr lang="en-GB" dirty="0"/>
              <a:t>Ա</a:t>
            </a:r>
            <a:r>
              <a:rPr lang="hy-AM" dirty="0"/>
              <a:t>ր</a:t>
            </a:r>
            <a:r>
              <a:rPr lang="en-GB" dirty="0"/>
              <a:t>դ</a:t>
            </a:r>
            <a:r>
              <a:rPr lang="hy-AM" dirty="0"/>
              <a:t>յ</a:t>
            </a:r>
            <a:r>
              <a:rPr lang="en-GB" dirty="0"/>
              <a:t>ո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 ՞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ք 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դ</a:t>
            </a:r>
            <a:r>
              <a:rPr lang="en-GB" dirty="0"/>
              <a:t>ա</a:t>
            </a:r>
            <a:r>
              <a:rPr lang="hy-AM" dirty="0"/>
              <a:t>ս</a:t>
            </a:r>
            <a:r>
              <a:rPr lang="en-GB" dirty="0"/>
              <a:t>ա</a:t>
            </a:r>
            <a:r>
              <a:rPr lang="hy-AM" dirty="0"/>
              <a:t>խ</a:t>
            </a:r>
            <a:r>
              <a:rPr lang="en-GB" dirty="0"/>
              <a:t>ո</a:t>
            </a:r>
            <a:r>
              <a:rPr lang="hy-AM" dirty="0"/>
              <a:t>ս</a:t>
            </a:r>
            <a:r>
              <a:rPr lang="en-GB" dirty="0"/>
              <a:t>ո</a:t>
            </a:r>
            <a:r>
              <a:rPr lang="hy-AM" dirty="0"/>
              <a:t>ւ</a:t>
            </a:r>
            <a:r>
              <a:rPr lang="en-GB" dirty="0"/>
              <a:t>թ</a:t>
            </a:r>
            <a:r>
              <a:rPr lang="hy-AM" dirty="0"/>
              <a:t>յ</a:t>
            </a:r>
            <a:r>
              <a:rPr lang="en-GB" dirty="0"/>
              <a:t>ա</a:t>
            </a:r>
            <a:r>
              <a:rPr lang="hy-AM" dirty="0"/>
              <a:t>ն</a:t>
            </a:r>
            <a:r>
              <a:rPr lang="en-GB" dirty="0"/>
              <a:t> </a:t>
            </a:r>
            <a:r>
              <a:rPr lang="hy-AM" dirty="0"/>
              <a:t>կ</a:t>
            </a:r>
            <a:r>
              <a:rPr lang="en-GB" dirty="0"/>
              <a:t>ա</a:t>
            </a:r>
            <a:r>
              <a:rPr lang="hy-AM" dirty="0"/>
              <a:t>ռ</a:t>
            </a:r>
            <a:r>
              <a:rPr lang="en-GB" dirty="0"/>
              <a:t>ո</a:t>
            </a:r>
            <a:r>
              <a:rPr lang="hy-AM" dirty="0"/>
              <a:t>ւ</a:t>
            </a:r>
            <a:r>
              <a:rPr lang="en-GB" dirty="0"/>
              <a:t>ց</a:t>
            </a:r>
            <a:r>
              <a:rPr lang="hy-AM" dirty="0"/>
              <a:t>վ</a:t>
            </a:r>
            <a:r>
              <a:rPr lang="en-GB" dirty="0"/>
              <a:t>ա</a:t>
            </a:r>
            <a:r>
              <a:rPr lang="hy-AM" dirty="0"/>
              <a:t>ծ</a:t>
            </a:r>
            <a:r>
              <a:rPr lang="en-GB" dirty="0"/>
              <a:t>ք</a:t>
            </a:r>
            <a:r>
              <a:rPr lang="hy-AM" dirty="0"/>
              <a:t>ի</a:t>
            </a:r>
            <a:r>
              <a:rPr lang="en-GB" dirty="0"/>
              <a:t> </a:t>
            </a:r>
            <a:r>
              <a:rPr lang="hy-AM" dirty="0"/>
              <a:t>բ</a:t>
            </a:r>
            <a:r>
              <a:rPr lang="en-GB" dirty="0"/>
              <a:t>ա</a:t>
            </a:r>
            <a:r>
              <a:rPr lang="hy-AM" dirty="0"/>
              <a:t>ղ</a:t>
            </a:r>
            <a:r>
              <a:rPr lang="en-GB" dirty="0"/>
              <a:t>ա</a:t>
            </a:r>
            <a:r>
              <a:rPr lang="hy-AM" dirty="0"/>
              <a:t>դ</a:t>
            </a:r>
            <a:r>
              <a:rPr lang="en-GB" dirty="0"/>
              <a:t>ր</a:t>
            </a:r>
            <a:r>
              <a:rPr lang="hy-AM" dirty="0"/>
              <a:t>ի</a:t>
            </a:r>
            <a:r>
              <a:rPr lang="en-GB" dirty="0"/>
              <a:t>ր</a:t>
            </a:r>
            <a:r>
              <a:rPr lang="hy-AM" dirty="0"/>
              <a:t>չ</a:t>
            </a:r>
            <a:r>
              <a:rPr lang="en-GB" dirty="0"/>
              <a:t>ն</a:t>
            </a:r>
            <a:r>
              <a:rPr lang="hy-AM" dirty="0"/>
              <a:t>ե</a:t>
            </a:r>
            <a:r>
              <a:rPr lang="en-GB" dirty="0"/>
              <a:t>ր</a:t>
            </a:r>
            <a:r>
              <a:rPr lang="hy-AM" dirty="0"/>
              <a:t>ը</a:t>
            </a:r>
            <a:r>
              <a:rPr lang="en-GB" dirty="0"/>
              <a:t> </a:t>
            </a:r>
            <a:r>
              <a:rPr lang="hy-AM" dirty="0"/>
              <a:t>կ</a:t>
            </a:r>
            <a:r>
              <a:rPr lang="en-GB" dirty="0"/>
              <a:t>ա</a:t>
            </a:r>
            <a:r>
              <a:rPr lang="hy-AM" dirty="0"/>
              <a:t>ր</a:t>
            </a:r>
            <a:r>
              <a:rPr lang="en-GB" dirty="0"/>
              <a:t>ո</a:t>
            </a:r>
            <a:r>
              <a:rPr lang="hy-AM" dirty="0"/>
              <a:t>ղ</a:t>
            </a:r>
            <a:r>
              <a:rPr lang="en-GB" dirty="0"/>
              <a:t> </a:t>
            </a:r>
            <a:r>
              <a:rPr lang="hy-AM" dirty="0"/>
              <a:t>ե</a:t>
            </a:r>
            <a:r>
              <a:rPr lang="en-GB" dirty="0"/>
              <a:t>ն </a:t>
            </a:r>
            <a:r>
              <a:rPr lang="hy-AM" dirty="0"/>
              <a:t>հ</a:t>
            </a:r>
            <a:r>
              <a:rPr lang="en-GB" dirty="0"/>
              <a:t>ա</a:t>
            </a:r>
            <a:r>
              <a:rPr lang="hy-AM" dirty="0"/>
              <a:t>մ</a:t>
            </a:r>
            <a:r>
              <a:rPr lang="en-GB" dirty="0"/>
              <a:t>ա</a:t>
            </a:r>
            <a:r>
              <a:rPr lang="hy-AM" dirty="0"/>
              <a:t>ր</a:t>
            </a:r>
            <a:r>
              <a:rPr lang="en-GB" dirty="0"/>
              <a:t>վ</a:t>
            </a:r>
            <a:r>
              <a:rPr lang="hy-AM" dirty="0"/>
              <a:t>ե</a:t>
            </a:r>
            <a:r>
              <a:rPr lang="en-GB" dirty="0"/>
              <a:t>լ </a:t>
            </a:r>
            <a:r>
              <a:rPr lang="en-GB" dirty="0" err="1"/>
              <a:t>պլանավ</a:t>
            </a:r>
            <a:r>
              <a:rPr lang="hy-AM" dirty="0"/>
              <a:t>ո</a:t>
            </a:r>
            <a:r>
              <a:rPr lang="en-GB" dirty="0"/>
              <a:t>ր</a:t>
            </a:r>
            <a:r>
              <a:rPr lang="hy-AM" dirty="0"/>
              <a:t>վ</a:t>
            </a:r>
            <a:r>
              <a:rPr lang="en-GB" dirty="0" err="1"/>
              <a:t>ած</a:t>
            </a:r>
            <a:r>
              <a:rPr lang="en-GB" dirty="0"/>
              <a:t>: </a:t>
            </a:r>
            <a:r>
              <a:rPr lang="hy-AM" dirty="0"/>
              <a:t>Փ</a:t>
            </a:r>
            <a:r>
              <a:rPr lang="en-GB" dirty="0"/>
              <a:t>ո</a:t>
            </a:r>
            <a:r>
              <a:rPr lang="hy-AM" dirty="0"/>
              <a:t>խ</a:t>
            </a:r>
            <a:r>
              <a:rPr lang="en-GB" dirty="0"/>
              <a:t>ե</a:t>
            </a:r>
            <a:r>
              <a:rPr lang="hy-AM" dirty="0"/>
              <a:t>լ</a:t>
            </a:r>
            <a:r>
              <a:rPr lang="en-GB" dirty="0"/>
              <a:t>, </a:t>
            </a:r>
            <a:r>
              <a:rPr lang="hy-AM" dirty="0"/>
              <a:t>բ</a:t>
            </a:r>
            <a:r>
              <a:rPr lang="en-GB" dirty="0"/>
              <a:t>ա</a:t>
            </a:r>
            <a:r>
              <a:rPr lang="hy-AM" dirty="0"/>
              <a:t>ց</a:t>
            </a:r>
            <a:r>
              <a:rPr lang="en-GB" dirty="0"/>
              <a:t> </a:t>
            </a:r>
            <a:r>
              <a:rPr lang="hy-AM" dirty="0"/>
              <a:t>թ</a:t>
            </a:r>
            <a:r>
              <a:rPr lang="en-GB" dirty="0"/>
              <a:t>ո</a:t>
            </a:r>
            <a:r>
              <a:rPr lang="hy-AM" dirty="0"/>
              <a:t>ղ</a:t>
            </a:r>
            <a:r>
              <a:rPr lang="en-GB" dirty="0"/>
              <a:t>ն</a:t>
            </a:r>
            <a:r>
              <a:rPr lang="hy-AM" dirty="0"/>
              <a:t>ե</a:t>
            </a:r>
            <a:r>
              <a:rPr lang="en-GB" dirty="0"/>
              <a:t>լ, </a:t>
            </a:r>
            <a:r>
              <a:rPr lang="hy-AM" dirty="0"/>
              <a:t>փ</a:t>
            </a:r>
            <a:r>
              <a:rPr lang="en-GB" dirty="0"/>
              <a:t>ո</a:t>
            </a:r>
            <a:r>
              <a:rPr lang="hy-AM" dirty="0"/>
              <a:t>փ</a:t>
            </a:r>
            <a:r>
              <a:rPr lang="en-GB" dirty="0"/>
              <a:t>ո</a:t>
            </a:r>
            <a:r>
              <a:rPr lang="hy-AM" dirty="0"/>
              <a:t>խ</a:t>
            </a:r>
            <a:r>
              <a:rPr lang="en-GB" dirty="0"/>
              <a:t>ե</a:t>
            </a:r>
            <a:r>
              <a:rPr lang="hy-AM" dirty="0"/>
              <a:t>լ</a:t>
            </a:r>
            <a:r>
              <a:rPr lang="en-GB" dirty="0"/>
              <a:t> </a:t>
            </a:r>
            <a:r>
              <a:rPr lang="hy-AM" dirty="0"/>
              <a:t>կ</a:t>
            </a:r>
            <a:r>
              <a:rPr lang="en-GB" dirty="0"/>
              <a:t>ա</a:t>
            </a:r>
            <a:r>
              <a:rPr lang="hy-AM" dirty="0"/>
              <a:t>մ</a:t>
            </a:r>
            <a:r>
              <a:rPr lang="en-GB" dirty="0"/>
              <a:t> </a:t>
            </a:r>
            <a:r>
              <a:rPr lang="hy-AM" dirty="0"/>
              <a:t>ա</a:t>
            </a:r>
            <a:r>
              <a:rPr lang="en-GB" dirty="0"/>
              <a:t>վ</a:t>
            </a:r>
            <a:r>
              <a:rPr lang="hy-AM" dirty="0"/>
              <a:t>ե</a:t>
            </a:r>
            <a:r>
              <a:rPr lang="en-GB" dirty="0"/>
              <a:t>լ</a:t>
            </a:r>
            <a:r>
              <a:rPr lang="hy-AM" dirty="0"/>
              <a:t>ա</a:t>
            </a:r>
            <a:r>
              <a:rPr lang="en-GB" dirty="0"/>
              <a:t>ց</a:t>
            </a:r>
            <a:r>
              <a:rPr lang="hy-AM" dirty="0"/>
              <a:t>ն</a:t>
            </a:r>
            <a:r>
              <a:rPr lang="en-GB" dirty="0"/>
              <a:t>ե</a:t>
            </a:r>
            <a:r>
              <a:rPr lang="hy-AM" dirty="0"/>
              <a:t>լ</a:t>
            </a:r>
            <a:r>
              <a:rPr lang="en-GB" dirty="0"/>
              <a:t> </a:t>
            </a:r>
            <a:r>
              <a:rPr lang="hy-AM" dirty="0"/>
              <a:t>բ</a:t>
            </a:r>
            <a:r>
              <a:rPr lang="en-GB" dirty="0"/>
              <a:t>ա</a:t>
            </a:r>
            <a:r>
              <a:rPr lang="hy-AM" dirty="0"/>
              <a:t>ղ</a:t>
            </a:r>
            <a:r>
              <a:rPr lang="en-GB" dirty="0"/>
              <a:t>ա</a:t>
            </a:r>
            <a:r>
              <a:rPr lang="hy-AM" dirty="0"/>
              <a:t>դ</a:t>
            </a:r>
            <a:r>
              <a:rPr lang="en-GB" dirty="0"/>
              <a:t>ր</a:t>
            </a:r>
            <a:r>
              <a:rPr lang="hy-AM" dirty="0"/>
              <a:t>ի</a:t>
            </a:r>
            <a:r>
              <a:rPr lang="en-GB" dirty="0"/>
              <a:t>չ</a:t>
            </a:r>
            <a:r>
              <a:rPr lang="hy-AM" dirty="0"/>
              <a:t>ն</a:t>
            </a:r>
            <a:r>
              <a:rPr lang="en-GB" dirty="0" err="1"/>
              <a:t>եր</a:t>
            </a:r>
            <a:r>
              <a:rPr lang="en-GB" dirty="0"/>
              <a:t>: </a:t>
            </a:r>
          </a:p>
          <a:p>
            <a:pPr lvl="1"/>
            <a:r>
              <a:rPr lang="en-GB" dirty="0"/>
              <a:t>Ա</a:t>
            </a:r>
            <a:r>
              <a:rPr lang="hy-AM" dirty="0"/>
              <a:t>ր</a:t>
            </a:r>
            <a:r>
              <a:rPr lang="en-GB" dirty="0"/>
              <a:t>դ</a:t>
            </a:r>
            <a:r>
              <a:rPr lang="hy-AM" dirty="0"/>
              <a:t>յ</a:t>
            </a:r>
            <a:r>
              <a:rPr lang="en-GB" dirty="0"/>
              <a:t>ո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 ՞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ք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լավն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է 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ս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ե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ն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յ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ա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կ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ի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տ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ե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խ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ն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ի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կ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ա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կ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ա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ն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հ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ա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գ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ե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ց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վ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ա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ծությունը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և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դասավորությունը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de-DE" dirty="0"/>
          </a:p>
          <a:p>
            <a:pPr lvl="1"/>
            <a:r>
              <a:rPr lang="en-GB" dirty="0"/>
              <a:t>Ա</a:t>
            </a:r>
            <a:r>
              <a:rPr lang="hy-AM" dirty="0"/>
              <a:t>ր</a:t>
            </a:r>
            <a:r>
              <a:rPr lang="en-GB" dirty="0"/>
              <a:t>դ</a:t>
            </a:r>
            <a:r>
              <a:rPr lang="hy-AM" dirty="0"/>
              <a:t>յ</a:t>
            </a:r>
            <a:r>
              <a:rPr lang="en-GB" dirty="0"/>
              <a:t>ո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 ՞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ք 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ն</a:t>
            </a:r>
            <a:r>
              <a:rPr lang="en-GB" dirty="0"/>
              <a:t>յ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թ</a:t>
            </a:r>
            <a:r>
              <a:rPr lang="en-GB" dirty="0"/>
              <a:t>ե</a:t>
            </a:r>
            <a:r>
              <a:rPr lang="hy-AM" dirty="0"/>
              <a:t>ր</a:t>
            </a:r>
            <a:r>
              <a:rPr lang="en-GB" dirty="0"/>
              <a:t>ն</a:t>
            </a:r>
            <a:r>
              <a:rPr lang="de-DE" dirty="0"/>
              <a:t> (</a:t>
            </a:r>
            <a:r>
              <a:rPr lang="hy-AM" dirty="0"/>
              <a:t>Զ</a:t>
            </a:r>
            <a:r>
              <a:rPr lang="en-GB" dirty="0"/>
              <a:t>Լ</a:t>
            </a:r>
            <a:r>
              <a:rPr lang="hy-AM" dirty="0"/>
              <a:t>Մ</a:t>
            </a:r>
            <a:r>
              <a:rPr lang="en-GB" dirty="0"/>
              <a:t>-</a:t>
            </a:r>
            <a:r>
              <a:rPr lang="hy-AM" dirty="0"/>
              <a:t>ն</a:t>
            </a:r>
            <a:r>
              <a:rPr lang="en-GB" dirty="0"/>
              <a:t>ե</a:t>
            </a:r>
            <a:r>
              <a:rPr lang="hy-AM" dirty="0"/>
              <a:t>ր</a:t>
            </a:r>
            <a:r>
              <a:rPr lang="de-DE" dirty="0"/>
              <a:t>, </a:t>
            </a:r>
            <a:r>
              <a:rPr lang="hy-AM" dirty="0"/>
              <a:t>տ</a:t>
            </a:r>
            <a:r>
              <a:rPr lang="en-GB" dirty="0"/>
              <a:t>պ</a:t>
            </a:r>
            <a:r>
              <a:rPr lang="hy-AM" dirty="0"/>
              <a:t>վ</a:t>
            </a:r>
            <a:r>
              <a:rPr lang="en-GB" dirty="0"/>
              <a:t>ա</a:t>
            </a:r>
            <a:r>
              <a:rPr lang="hy-AM" dirty="0"/>
              <a:t>ծ</a:t>
            </a:r>
            <a:r>
              <a:rPr lang="en-GB" dirty="0"/>
              <a:t> </a:t>
            </a:r>
            <a:r>
              <a:rPr lang="hy-AM" dirty="0"/>
              <a:t>ն</a:t>
            </a:r>
            <a:r>
              <a:rPr lang="en-GB" dirty="0"/>
              <a:t>յ</a:t>
            </a:r>
            <a:r>
              <a:rPr lang="hy-AM" dirty="0"/>
              <a:t>ո</a:t>
            </a:r>
            <a:r>
              <a:rPr lang="en-GB" dirty="0"/>
              <a:t>ւ</a:t>
            </a:r>
            <a:r>
              <a:rPr lang="hy-AM" dirty="0"/>
              <a:t>թ</a:t>
            </a:r>
            <a:r>
              <a:rPr lang="en-GB" dirty="0"/>
              <a:t>ե</a:t>
            </a:r>
            <a:r>
              <a:rPr lang="hy-AM" dirty="0"/>
              <a:t>ր</a:t>
            </a:r>
            <a:r>
              <a:rPr lang="de-DE" dirty="0"/>
              <a:t>, </a:t>
            </a:r>
            <a:r>
              <a:rPr lang="hy-AM" dirty="0"/>
              <a:t>ս</a:t>
            </a:r>
            <a:r>
              <a:rPr lang="en-GB" dirty="0"/>
              <a:t>լ</a:t>
            </a:r>
            <a:r>
              <a:rPr lang="hy-AM" dirty="0"/>
              <a:t>ա</a:t>
            </a:r>
            <a:r>
              <a:rPr lang="en-GB" dirty="0"/>
              <a:t>յ</a:t>
            </a:r>
            <a:r>
              <a:rPr lang="hy-AM" dirty="0"/>
              <a:t>դ</a:t>
            </a:r>
            <a:r>
              <a:rPr lang="en-GB" dirty="0"/>
              <a:t>ն</a:t>
            </a:r>
            <a:r>
              <a:rPr lang="hy-AM" dirty="0"/>
              <a:t>ե</a:t>
            </a:r>
            <a:r>
              <a:rPr lang="en-GB" dirty="0"/>
              <a:t>ր</a:t>
            </a:r>
            <a:r>
              <a:rPr lang="de-DE" dirty="0"/>
              <a:t> …) </a:t>
            </a:r>
            <a:r>
              <a:rPr lang="hy-AM" dirty="0"/>
              <a:t>օ</a:t>
            </a:r>
            <a:r>
              <a:rPr lang="en-GB" dirty="0"/>
              <a:t>գ</a:t>
            </a:r>
            <a:r>
              <a:rPr lang="hy-AM" dirty="0"/>
              <a:t>տ</a:t>
            </a:r>
            <a:r>
              <a:rPr lang="en-GB" dirty="0"/>
              <a:t>ա</a:t>
            </a:r>
            <a:r>
              <a:rPr lang="hy-AM" dirty="0"/>
              <a:t>կ</a:t>
            </a:r>
            <a:r>
              <a:rPr lang="en-GB" dirty="0"/>
              <a:t>ա</a:t>
            </a:r>
            <a:r>
              <a:rPr lang="hy-AM" dirty="0"/>
              <a:t>ր</a:t>
            </a:r>
            <a:r>
              <a:rPr lang="en-GB" dirty="0"/>
              <a:t> </a:t>
            </a:r>
            <a:r>
              <a:rPr lang="hy-AM" dirty="0"/>
              <a:t>է</a:t>
            </a:r>
            <a:r>
              <a:rPr lang="en-GB" dirty="0"/>
              <a:t>ի</a:t>
            </a:r>
            <a:r>
              <a:rPr lang="hy-AM" dirty="0"/>
              <a:t>ն</a:t>
            </a:r>
            <a:r>
              <a:rPr lang="en-GB" dirty="0"/>
              <a:t>:</a:t>
            </a:r>
            <a:endParaRPr lang="de-DE" dirty="0"/>
          </a:p>
          <a:p>
            <a:pPr lvl="1"/>
            <a:r>
              <a:rPr lang="en-GB" dirty="0"/>
              <a:t>Ա</a:t>
            </a:r>
            <a:r>
              <a:rPr lang="hy-AM" dirty="0"/>
              <a:t>ր</a:t>
            </a:r>
            <a:r>
              <a:rPr lang="en-GB" dirty="0"/>
              <a:t>դ</a:t>
            </a:r>
            <a:r>
              <a:rPr lang="hy-AM" dirty="0"/>
              <a:t>յ</a:t>
            </a:r>
            <a:r>
              <a:rPr lang="en-GB" dirty="0"/>
              <a:t>ո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 ՞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ք 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մ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ա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ս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ն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ա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կ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ի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ց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ն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երն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ակտիվ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էին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Ինչո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՞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ւ,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ինչո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՞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ւ </a:t>
            </a:r>
            <a:r>
              <a:rPr lang="hy-AM" dirty="0">
                <a:latin typeface="Arial" panose="020B0604020202020204" pitchFamily="34" charset="0"/>
                <a:cs typeface="Arial" panose="020B0604020202020204" pitchFamily="34" charset="0"/>
              </a:rPr>
              <a:t>ո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չ:</a:t>
            </a:r>
            <a:endParaRPr lang="de-DE" dirty="0"/>
          </a:p>
          <a:p>
            <a:pPr marL="0" indent="0">
              <a:buNone/>
            </a:pPr>
            <a:endParaRPr lang="en-US" sz="1500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03858" y="148324"/>
            <a:ext cx="7886700" cy="523875"/>
          </a:xfrm>
        </p:spPr>
        <p:txBody>
          <a:bodyPr/>
          <a:lstStyle/>
          <a:p>
            <a:r>
              <a:rPr lang="hy-AM" dirty="0"/>
              <a:t>Մտածել դասախոսության շուրջ</a:t>
            </a:r>
            <a:endParaRPr lang="de-DE" dirty="0"/>
          </a:p>
        </p:txBody>
      </p:sp>
      <p:sp>
        <p:nvSpPr>
          <p:cNvPr id="4" name="Rectangle 3"/>
          <p:cNvSpPr/>
          <p:nvPr/>
        </p:nvSpPr>
        <p:spPr>
          <a:xfrm>
            <a:off x="3943349" y="6063345"/>
            <a:ext cx="39433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y-AM" sz="1200" dirty="0"/>
              <a:t>Աղբյուրներ՝</a:t>
            </a:r>
            <a:r>
              <a:rPr lang="de-AT" sz="1200" dirty="0"/>
              <a:t> Heimann et. al., 1979 – Berlin Model</a:t>
            </a:r>
          </a:p>
          <a:p>
            <a:r>
              <a:rPr lang="de-AT" sz="1200" dirty="0"/>
              <a:t>Wolfgang Schultz (1997)</a:t>
            </a:r>
            <a:br>
              <a:rPr lang="de-AT" sz="1200" dirty="0"/>
            </a:br>
            <a:r>
              <a:rPr lang="de-AT" sz="1200" dirty="0">
                <a:hlinkClick r:id="rId2"/>
              </a:rPr>
              <a:t>https://en.wikipedia.org/wiki/Berlin_Model</a:t>
            </a:r>
            <a:r>
              <a:rPr lang="de-AT" sz="1200" dirty="0"/>
              <a:t>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C6C3F-668B-4AF5-BFA9-0F657EB068D6}" type="slidenum">
              <a:rPr lang="pl-PL" smtClean="0"/>
              <a:pPr/>
              <a:t>50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0095342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JmdcBfJSweoIvlHphgwp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qtFavqr_kOBIkl_W0qNO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JmdcBfJSweoIvlHphgwp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qtFavqr_kOBIkl_W0qNO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JmdcBfJSweoIvlHphgwp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qtFavqr_kOBIkl_W0qNO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JmdcBfJSweoIvlHphgwp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qtFavqr_kOBIkl_W0qNOw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JmdcBfJSweoIvlHphgwpg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qtFavqr_kOBIkl_W0qNOw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JmdcBfJSweoIvlHphgwpg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qtFavqr_kOBIkl_W0qNOw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JmdcBfJSweoIvlHphgwpg"/>
</p:tagLst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658</TotalTime>
  <Words>8140</Words>
  <Application>Microsoft Macintosh PowerPoint</Application>
  <PresentationFormat>On-screen Show (4:3)</PresentationFormat>
  <Paragraphs>656</Paragraphs>
  <Slides>50</Slides>
  <Notes>44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6" baseType="lpstr">
      <vt:lpstr>Arial</vt:lpstr>
      <vt:lpstr>Calibri</vt:lpstr>
      <vt:lpstr>Calibri Light</vt:lpstr>
      <vt:lpstr>Cambria Math</vt:lpstr>
      <vt:lpstr>Motyw pakietu Office</vt:lpstr>
      <vt:lpstr>think-cell Slide</vt:lpstr>
      <vt:lpstr>Դիդակտիկա և ինչպես ակտիվացնել լսարանը</vt:lpstr>
      <vt:lpstr>Մինչ սկսելը – Ինչ է EPC մասնագետների համար նախատեսված մոդուլը  (…և ինչ չի ներառում)</vt:lpstr>
      <vt:lpstr>Սովորելու արդյունքում</vt:lpstr>
      <vt:lpstr>Ինչո՞ւ ենք մենք այստեղ: </vt:lpstr>
      <vt:lpstr>Ուսուցանվող նյութի ամփոփ ներկայացում</vt:lpstr>
      <vt:lpstr>Ուսուցանվող նյութի ամփոփ ներկայացում</vt:lpstr>
      <vt:lpstr>Եկեք կոտրենք սառույցը</vt:lpstr>
      <vt:lpstr>Ինչպես կոտրել սառույցը</vt:lpstr>
      <vt:lpstr>Սառույցը կոտրելու տարբեր մեթոդներ</vt:lpstr>
      <vt:lpstr>Անձի ներկաայցում </vt:lpstr>
      <vt:lpstr>Անձի ներկաայցում </vt:lpstr>
      <vt:lpstr>Բաժանում խմբերի</vt:lpstr>
      <vt:lpstr>Բաժանում խմբերի</vt:lpstr>
      <vt:lpstr>Հարցազրույց կողքինի հետ</vt:lpstr>
      <vt:lpstr>Հարցազրույց կողքինի հետ</vt:lpstr>
      <vt:lpstr>Flipchart-Parcours /Դասարանային պաստառների ուղի/</vt:lpstr>
      <vt:lpstr>Flipchart-Parcours /Դասարանային պաստառների ուղի/</vt:lpstr>
      <vt:lpstr>Ուսուցանվող նյութի ամփոփ ներկայացում</vt:lpstr>
      <vt:lpstr>Ուսուցման տեսություններ</vt:lpstr>
      <vt:lpstr>Բիհեյվորիստ – Կրկնությունն է էական </vt:lpstr>
      <vt:lpstr>Կոգնիտիվիզմ – Պարզությունն է էական </vt:lpstr>
      <vt:lpstr>Կոնստրուկտիվիստ – առնչությունն է էական </vt:lpstr>
      <vt:lpstr>Սոցիալ-կոնստրուկտիվիստ – փոխազդեցությունն է էական</vt:lpstr>
      <vt:lpstr>Ուսւցանվող նյութի ամփոփ ներկայացում</vt:lpstr>
      <vt:lpstr>Ինչպես կազմել դասախոսություն – մեկնարկային հարցեր</vt:lpstr>
      <vt:lpstr>Ինչպես կազմել դասախոսություն – դասընթացի արդյունքում</vt:lpstr>
      <vt:lpstr>Ինչպես կազմել դասախոսություն – դասընթացի արդյունքում (օրինակներ)</vt:lpstr>
      <vt:lpstr>Ինչպես կազմել դասախոսություն - կառուցվածք</vt:lpstr>
      <vt:lpstr>Ինչպես կազմել դասախոսություն - կառուցվածք</vt:lpstr>
      <vt:lpstr>Ինչպես ակտիվացնել մասնակիցներին</vt:lpstr>
      <vt:lpstr>Ակտիվացնող մեթոդներ– World Cafe</vt:lpstr>
      <vt:lpstr>Ակտիվացնող մեթոդներ– World Cafe</vt:lpstr>
      <vt:lpstr>Ակտիվացնող մեթոդներ- Ակվարիում</vt:lpstr>
      <vt:lpstr>Ակտիվացնող մեթոդներ- Ակվարիում</vt:lpstr>
      <vt:lpstr>Ակտիվացնող մեթոդներ- Խաչբառ</vt:lpstr>
      <vt:lpstr>Ակտիվացնող մեթոդներ- Խաչբառ</vt:lpstr>
      <vt:lpstr>Ակտիվացնող մեթոդներ- Ջիգսոու</vt:lpstr>
      <vt:lpstr>Ակտիվացնող մեթոդներ- Ջիգսոու</vt:lpstr>
      <vt:lpstr>Ակտիվացնող մեթոդներ– Panel Discussion</vt:lpstr>
      <vt:lpstr>Ակտիվացնող մեթոդներ– Պանելային քննարկում</vt:lpstr>
      <vt:lpstr>Ինչպես ավարտել դասախոսությունը – Կանխատեսումների ամփոփում</vt:lpstr>
      <vt:lpstr>ինչպես ավարտել դասախոսությունը– հարցեր/հանձնարարություններ</vt:lpstr>
      <vt:lpstr>ինչպես ավարտել դասախոսությունը– Մեջբերումներ, անեկդոտներ և հումոր</vt:lpstr>
      <vt:lpstr>Ուսւցանվող նյութի ամփոփ ներկայացում</vt:lpstr>
      <vt:lpstr>Ինչպես ստանալ հետադարձ կապ – Արձանագրությունների թերթիկ</vt:lpstr>
      <vt:lpstr>Ինչպես ստանալ հետադարձ կապ– Արձանագրությունների թերթիկ</vt:lpstr>
      <vt:lpstr>Ինչպես ստանալ հետադարձ կապ– Բարոմետր</vt:lpstr>
      <vt:lpstr>Ինչպես ստանալ հետադարձ կապ– Բարոմետր</vt:lpstr>
      <vt:lpstr>Ուսւցանվող նյութի ամփոփ ներկայացում</vt:lpstr>
      <vt:lpstr>Մտածել դասախոսության շուրջ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Buchmayr Astrid</dc:creator>
  <cp:lastModifiedBy>Karen Arabyan</cp:lastModifiedBy>
  <cp:revision>233</cp:revision>
  <dcterms:created xsi:type="dcterms:W3CDTF">2012-08-15T16:54:36Z</dcterms:created>
  <dcterms:modified xsi:type="dcterms:W3CDTF">2019-10-09T16:21:46Z</dcterms:modified>
</cp:coreProperties>
</file>