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61" r:id="rId2"/>
    <p:sldId id="329" r:id="rId3"/>
    <p:sldId id="330" r:id="rId4"/>
    <p:sldId id="263" r:id="rId5"/>
    <p:sldId id="323" r:id="rId6"/>
    <p:sldId id="324" r:id="rId7"/>
    <p:sldId id="283" r:id="rId8"/>
    <p:sldId id="264" r:id="rId9"/>
    <p:sldId id="269" r:id="rId10"/>
    <p:sldId id="291" r:id="rId11"/>
    <p:sldId id="331" r:id="rId12"/>
    <p:sldId id="292" r:id="rId13"/>
    <p:sldId id="293" r:id="rId14"/>
    <p:sldId id="294" r:id="rId15"/>
    <p:sldId id="332" r:id="rId16"/>
    <p:sldId id="295" r:id="rId17"/>
    <p:sldId id="303" r:id="rId18"/>
    <p:sldId id="325" r:id="rId19"/>
    <p:sldId id="309" r:id="rId20"/>
    <p:sldId id="310" r:id="rId21"/>
    <p:sldId id="311" r:id="rId22"/>
    <p:sldId id="312" r:id="rId23"/>
    <p:sldId id="313" r:id="rId24"/>
    <p:sldId id="326" r:id="rId25"/>
    <p:sldId id="268" r:id="rId26"/>
    <p:sldId id="336" r:id="rId27"/>
    <p:sldId id="314" r:id="rId28"/>
    <p:sldId id="315" r:id="rId29"/>
    <p:sldId id="275" r:id="rId30"/>
    <p:sldId id="259" r:id="rId31"/>
    <p:sldId id="316" r:id="rId32"/>
    <p:sldId id="306" r:id="rId33"/>
    <p:sldId id="317" r:id="rId34"/>
    <p:sldId id="307" r:id="rId35"/>
    <p:sldId id="318" r:id="rId36"/>
    <p:sldId id="333" r:id="rId37"/>
    <p:sldId id="319" r:id="rId38"/>
    <p:sldId id="305" r:id="rId39"/>
    <p:sldId id="337" r:id="rId40"/>
    <p:sldId id="304" r:id="rId41"/>
    <p:sldId id="276" r:id="rId42"/>
    <p:sldId id="279" r:id="rId43"/>
    <p:sldId id="280" r:id="rId44"/>
    <p:sldId id="327" r:id="rId45"/>
    <p:sldId id="321" r:id="rId46"/>
    <p:sldId id="334" r:id="rId47"/>
    <p:sldId id="322" r:id="rId48"/>
    <p:sldId id="335" r:id="rId49"/>
    <p:sldId id="328" r:id="rId50"/>
    <p:sldId id="281" r:id="rId5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dermueller" initials="l" lastIdx="7" clrIdx="0">
    <p:extLst>
      <p:ext uri="{19B8F6BF-5375-455C-9EA6-DF929625EA0E}">
        <p15:presenceInfo xmlns:p15="http://schemas.microsoft.com/office/powerpoint/2012/main" userId="ledermueller" providerId="None"/>
      </p:ext>
    </p:extLst>
  </p:cmAuthor>
  <p:cmAuthor id="2" name="ledermueller" initials="l [2]" lastIdx="1" clrIdx="1"/>
  <p:cmAuthor id="3" name="Keller, Philipp" initials="KP" lastIdx="7" clrIdx="2">
    <p:extLst>
      <p:ext uri="{19B8F6BF-5375-455C-9EA6-DF929625EA0E}">
        <p15:presenceInfo xmlns:p15="http://schemas.microsoft.com/office/powerpoint/2012/main" userId="S-1-5-21-2427019623-1759575026-195824430-29972" providerId="AD"/>
      </p:ext>
    </p:extLst>
  </p:cmAuthor>
  <p:cmAuthor id="4" name="Iwona Gryniuk" initials="IG" lastIdx="2" clrIdx="3">
    <p:extLst>
      <p:ext uri="{19B8F6BF-5375-455C-9EA6-DF929625EA0E}">
        <p15:presenceInfo xmlns:p15="http://schemas.microsoft.com/office/powerpoint/2012/main" userId="9b50fe0f158ebe2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4C3C"/>
    <a:srgbClr val="E67E22"/>
    <a:srgbClr val="F1C40F"/>
    <a:srgbClr val="27AE60"/>
    <a:srgbClr val="3498DB"/>
    <a:srgbClr val="EBEBEB"/>
    <a:srgbClr val="8E4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249" autoAdjust="0"/>
  </p:normalViewPr>
  <p:slideViewPr>
    <p:cSldViewPr snapToGrid="0">
      <p:cViewPr varScale="1">
        <p:scale>
          <a:sx n="107" d="100"/>
          <a:sy n="107" d="100"/>
        </p:scale>
        <p:origin x="1272" y="114"/>
      </p:cViewPr>
      <p:guideLst/>
    </p:cSldViewPr>
  </p:slideViewPr>
  <p:outlineViewPr>
    <p:cViewPr>
      <p:scale>
        <a:sx n="33" d="100"/>
        <a:sy n="33" d="100"/>
      </p:scale>
      <p:origin x="0" y="-17766"/>
    </p:cViewPr>
  </p:outlineViewPr>
  <p:notesTextViewPr>
    <p:cViewPr>
      <p:scale>
        <a:sx n="200" d="100"/>
        <a:sy n="200" d="100"/>
      </p:scale>
      <p:origin x="0" y="0"/>
    </p:cViewPr>
  </p:notesTextViewPr>
  <p:sorterViewPr>
    <p:cViewPr>
      <p:scale>
        <a:sx n="100" d="100"/>
        <a:sy n="100" d="100"/>
      </p:scale>
      <p:origin x="0" y="0"/>
    </p:cViewPr>
  </p:sorterViewPr>
  <p:notesViewPr>
    <p:cSldViewPr snapToGrid="0">
      <p:cViewPr varScale="1">
        <p:scale>
          <a:sx n="97" d="100"/>
          <a:sy n="97" d="100"/>
        </p:scale>
        <p:origin x="35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4B7272-0E5A-4106-B283-F148725D4C1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8A58DD7D-8FEB-403F-A61D-A5EAD13EBBF0}">
      <dgm:prSet phldrT="[Text]"/>
      <dgm:spPr/>
      <dgm:t>
        <a:bodyPr/>
        <a:lstStyle/>
        <a:p>
          <a:r>
            <a:rPr lang="de-DE" dirty="0"/>
            <a:t>Was?</a:t>
          </a:r>
        </a:p>
      </dgm:t>
    </dgm:pt>
    <dgm:pt modelId="{12D74C6A-2C1C-49FD-8948-9477A296F83D}" type="parTrans" cxnId="{8FA9AA4E-9E8C-485E-A156-1E5A36FBC0DA}">
      <dgm:prSet/>
      <dgm:spPr/>
      <dgm:t>
        <a:bodyPr/>
        <a:lstStyle/>
        <a:p>
          <a:endParaRPr lang="de-DE"/>
        </a:p>
      </dgm:t>
    </dgm:pt>
    <dgm:pt modelId="{F6A7E71A-1112-42B2-8E2E-0A46A335C2A8}" type="sibTrans" cxnId="{8FA9AA4E-9E8C-485E-A156-1E5A36FBC0DA}">
      <dgm:prSet/>
      <dgm:spPr/>
      <dgm:t>
        <a:bodyPr/>
        <a:lstStyle/>
        <a:p>
          <a:endParaRPr lang="de-DE"/>
        </a:p>
      </dgm:t>
    </dgm:pt>
    <dgm:pt modelId="{33121EC7-F49C-4953-BAB7-8B7DE4142360}">
      <dgm:prSet phldrT="[Text]" custT="1"/>
      <dgm:spPr/>
      <dgm:t>
        <a:bodyPr/>
        <a:lstStyle/>
        <a:p>
          <a:r>
            <a:rPr lang="de-DE" sz="1800" dirty="0"/>
            <a:t>Die Teilnehmer reichen vor Kursbeginn einen kurzen Lebenslauf ein</a:t>
          </a:r>
        </a:p>
      </dgm:t>
    </dgm:pt>
    <dgm:pt modelId="{10702987-F8F4-4EDE-A624-330DBABA6330}" type="parTrans" cxnId="{9F46EB3F-12ED-4FD2-99C4-E725B4622EB5}">
      <dgm:prSet/>
      <dgm:spPr/>
      <dgm:t>
        <a:bodyPr/>
        <a:lstStyle/>
        <a:p>
          <a:endParaRPr lang="de-DE"/>
        </a:p>
      </dgm:t>
    </dgm:pt>
    <dgm:pt modelId="{65414391-39E5-4630-926A-D6309FF76973}" type="sibTrans" cxnId="{9F46EB3F-12ED-4FD2-99C4-E725B4622EB5}">
      <dgm:prSet/>
      <dgm:spPr/>
      <dgm:t>
        <a:bodyPr/>
        <a:lstStyle/>
        <a:p>
          <a:endParaRPr lang="de-DE"/>
        </a:p>
      </dgm:t>
    </dgm:pt>
    <dgm:pt modelId="{8C316CDE-6D4A-407F-8AFC-79C0C5878C10}">
      <dgm:prSet phldrT="[Text]" custT="1"/>
      <dgm:spPr/>
      <dgm:t>
        <a:bodyPr/>
        <a:lstStyle/>
        <a:p>
          <a:r>
            <a:rPr lang="de-DE" sz="1800" dirty="0"/>
            <a:t>Sie stellen jeden Studenten in 2-3 Sätzen vor</a:t>
          </a:r>
        </a:p>
      </dgm:t>
    </dgm:pt>
    <dgm:pt modelId="{2D244E7E-3CE3-4879-9D01-F8959DBFBD3E}" type="parTrans" cxnId="{1E0C6013-D165-4E9F-BC78-97B74A279374}">
      <dgm:prSet/>
      <dgm:spPr/>
      <dgm:t>
        <a:bodyPr/>
        <a:lstStyle/>
        <a:p>
          <a:endParaRPr lang="de-DE"/>
        </a:p>
      </dgm:t>
    </dgm:pt>
    <dgm:pt modelId="{0759C13B-4509-43CC-A47C-FDED8CE361B2}" type="sibTrans" cxnId="{1E0C6013-D165-4E9F-BC78-97B74A279374}">
      <dgm:prSet/>
      <dgm:spPr/>
      <dgm:t>
        <a:bodyPr/>
        <a:lstStyle/>
        <a:p>
          <a:endParaRPr lang="de-DE"/>
        </a:p>
      </dgm:t>
    </dgm:pt>
    <dgm:pt modelId="{ED71B18A-85E0-4938-8D7F-B00D5DE18C76}">
      <dgm:prSet phldrT="[Text]"/>
      <dgm:spPr/>
      <dgm:t>
        <a:bodyPr/>
        <a:lstStyle/>
        <a:p>
          <a:r>
            <a:rPr lang="de-DE" dirty="0"/>
            <a:t>Wie?</a:t>
          </a:r>
        </a:p>
      </dgm:t>
    </dgm:pt>
    <dgm:pt modelId="{E78C329B-6DF4-47BE-A2BD-0EDD3082A776}" type="parTrans" cxnId="{4F47DB5E-B3A3-4097-9CE1-CD46D04F9BE3}">
      <dgm:prSet/>
      <dgm:spPr/>
      <dgm:t>
        <a:bodyPr/>
        <a:lstStyle/>
        <a:p>
          <a:endParaRPr lang="de-DE"/>
        </a:p>
      </dgm:t>
    </dgm:pt>
    <dgm:pt modelId="{E5342291-9366-46EF-9FB7-B01B07F10EE0}" type="sibTrans" cxnId="{4F47DB5E-B3A3-4097-9CE1-CD46D04F9BE3}">
      <dgm:prSet/>
      <dgm:spPr/>
      <dgm:t>
        <a:bodyPr/>
        <a:lstStyle/>
        <a:p>
          <a:endParaRPr lang="de-DE"/>
        </a:p>
      </dgm:t>
    </dgm:pt>
    <dgm:pt modelId="{C244CFDB-0664-4A0A-8383-7C17F48ABF43}">
      <dgm:prSet phldrT="[Text]" custT="1"/>
      <dgm:spPr/>
      <dgm:t>
        <a:bodyPr/>
        <a:lstStyle/>
        <a:p>
          <a:r>
            <a:rPr lang="de-DE" sz="1800" dirty="0"/>
            <a:t>Fragen Sie die Teilnehmer, z. B. nach 3 wichtigen Fakten aus ihrem Leben, </a:t>
          </a:r>
          <a:r>
            <a:rPr lang="de-DE" sz="1800" dirty="0">
              <a:solidFill>
                <a:schemeClr val="tx1"/>
              </a:solidFill>
            </a:rPr>
            <a:t>die mit dem Kurs zusammen-hängen</a:t>
          </a:r>
          <a:endParaRPr lang="de-DE" sz="2000" dirty="0">
            <a:solidFill>
              <a:schemeClr val="tx1"/>
            </a:solidFill>
          </a:endParaRPr>
        </a:p>
      </dgm:t>
    </dgm:pt>
    <dgm:pt modelId="{47A520F4-E361-4E25-8034-179E255C2248}" type="parTrans" cxnId="{6A76A2A0-0CD2-4977-A4FF-5A1AD2FCE670}">
      <dgm:prSet/>
      <dgm:spPr/>
      <dgm:t>
        <a:bodyPr/>
        <a:lstStyle/>
        <a:p>
          <a:endParaRPr lang="de-DE"/>
        </a:p>
      </dgm:t>
    </dgm:pt>
    <dgm:pt modelId="{A2A73CA0-2EBC-499F-9482-0FFDD1084A66}" type="sibTrans" cxnId="{6A76A2A0-0CD2-4977-A4FF-5A1AD2FCE670}">
      <dgm:prSet/>
      <dgm:spPr/>
      <dgm:t>
        <a:bodyPr/>
        <a:lstStyle/>
        <a:p>
          <a:endParaRPr lang="de-DE"/>
        </a:p>
      </dgm:t>
    </dgm:pt>
    <dgm:pt modelId="{B4AC7CE0-EF6E-46B2-8946-53597BD97818}">
      <dgm:prSet phldrT="[Text]"/>
      <dgm:spPr/>
      <dgm:t>
        <a:bodyPr/>
        <a:lstStyle/>
        <a:p>
          <a:r>
            <a:rPr lang="de-DE" dirty="0"/>
            <a:t>Vorbereitung</a:t>
          </a:r>
        </a:p>
      </dgm:t>
    </dgm:pt>
    <dgm:pt modelId="{5147814F-33AD-43FE-8E03-39817B692A43}" type="parTrans" cxnId="{D398A8AE-62E8-4E70-9BEB-D1E6D9D16EFF}">
      <dgm:prSet/>
      <dgm:spPr/>
      <dgm:t>
        <a:bodyPr/>
        <a:lstStyle/>
        <a:p>
          <a:endParaRPr lang="de-DE"/>
        </a:p>
      </dgm:t>
    </dgm:pt>
    <dgm:pt modelId="{8FB160A2-95F8-4A0D-8A22-A6BF995E6066}" type="sibTrans" cxnId="{D398A8AE-62E8-4E70-9BEB-D1E6D9D16EFF}">
      <dgm:prSet/>
      <dgm:spPr/>
      <dgm:t>
        <a:bodyPr/>
        <a:lstStyle/>
        <a:p>
          <a:endParaRPr lang="de-DE"/>
        </a:p>
      </dgm:t>
    </dgm:pt>
    <dgm:pt modelId="{D9ACBE85-B642-4BA2-8B7B-15D73655D0BE}">
      <dgm:prSet phldrT="[Text]" custT="1"/>
      <dgm:spPr/>
      <dgm:t>
        <a:bodyPr/>
        <a:lstStyle/>
        <a:p>
          <a:r>
            <a:rPr lang="de-DE" sz="1800" dirty="0"/>
            <a:t>Überlegen Sie, welche Fakten sich die Teilnehmer einfallen könnten</a:t>
          </a:r>
        </a:p>
      </dgm:t>
    </dgm:pt>
    <dgm:pt modelId="{58DF4988-E503-453E-85A9-D37E8412E45C}" type="parTrans" cxnId="{89B16CC8-E747-400F-BD0D-47A9953FC281}">
      <dgm:prSet/>
      <dgm:spPr/>
      <dgm:t>
        <a:bodyPr/>
        <a:lstStyle/>
        <a:p>
          <a:endParaRPr lang="de-DE"/>
        </a:p>
      </dgm:t>
    </dgm:pt>
    <dgm:pt modelId="{D8E7ECD9-63AF-43CC-A0D7-78875DCD8BED}" type="sibTrans" cxnId="{89B16CC8-E747-400F-BD0D-47A9953FC281}">
      <dgm:prSet/>
      <dgm:spPr/>
      <dgm:t>
        <a:bodyPr/>
        <a:lstStyle/>
        <a:p>
          <a:endParaRPr lang="de-DE"/>
        </a:p>
      </dgm:t>
    </dgm:pt>
    <dgm:pt modelId="{3002EE91-AEB2-4EBC-86D6-481F1ABEC665}">
      <dgm:prSet phldrT="[Text]" custT="1"/>
      <dgm:spPr/>
      <dgm:t>
        <a:bodyPr/>
        <a:lstStyle/>
        <a:p>
          <a:r>
            <a:rPr lang="de-DE" sz="1800" dirty="0"/>
            <a:t>Sammeln Sie die Lebensläufe rechtzeitig und lesen Sie sie vor der Vorlesung</a:t>
          </a:r>
          <a:endParaRPr lang="de-DE" sz="2800" dirty="0"/>
        </a:p>
      </dgm:t>
    </dgm:pt>
    <dgm:pt modelId="{30AC5833-DE13-43A5-96F9-6A5B7633C16D}" type="parTrans" cxnId="{4B2A390A-EB49-4156-83D1-8E5C36938015}">
      <dgm:prSet/>
      <dgm:spPr/>
      <dgm:t>
        <a:bodyPr/>
        <a:lstStyle/>
        <a:p>
          <a:endParaRPr lang="de-DE"/>
        </a:p>
      </dgm:t>
    </dgm:pt>
    <dgm:pt modelId="{821A8E85-BA1B-4D15-8E47-B593F1CEFB24}" type="sibTrans" cxnId="{4B2A390A-EB49-4156-83D1-8E5C36938015}">
      <dgm:prSet/>
      <dgm:spPr/>
      <dgm:t>
        <a:bodyPr/>
        <a:lstStyle/>
        <a:p>
          <a:endParaRPr lang="de-DE"/>
        </a:p>
      </dgm:t>
    </dgm:pt>
    <dgm:pt modelId="{F52A8249-3E05-473A-852A-65CE446D8497}" type="pres">
      <dgm:prSet presAssocID="{BA4B7272-0E5A-4106-B283-F148725D4C1B}" presName="Name0" presStyleCnt="0">
        <dgm:presLayoutVars>
          <dgm:dir/>
          <dgm:animLvl val="lvl"/>
          <dgm:resizeHandles val="exact"/>
        </dgm:presLayoutVars>
      </dgm:prSet>
      <dgm:spPr/>
    </dgm:pt>
    <dgm:pt modelId="{18538F22-C556-4CA1-A236-EF05AF8CA1B3}" type="pres">
      <dgm:prSet presAssocID="{8A58DD7D-8FEB-403F-A61D-A5EAD13EBBF0}" presName="composite" presStyleCnt="0"/>
      <dgm:spPr/>
    </dgm:pt>
    <dgm:pt modelId="{79DB0BDB-0256-4F8F-81B4-4D4EC44536AC}" type="pres">
      <dgm:prSet presAssocID="{8A58DD7D-8FEB-403F-A61D-A5EAD13EBBF0}" presName="parTx" presStyleLbl="alignNode1" presStyleIdx="0" presStyleCnt="3">
        <dgm:presLayoutVars>
          <dgm:chMax val="0"/>
          <dgm:chPref val="0"/>
          <dgm:bulletEnabled val="1"/>
        </dgm:presLayoutVars>
      </dgm:prSet>
      <dgm:spPr/>
    </dgm:pt>
    <dgm:pt modelId="{0F447398-C961-47D7-9625-0612CAA23CF8}" type="pres">
      <dgm:prSet presAssocID="{8A58DD7D-8FEB-403F-A61D-A5EAD13EBBF0}" presName="desTx" presStyleLbl="alignAccFollowNode1" presStyleIdx="0" presStyleCnt="3">
        <dgm:presLayoutVars>
          <dgm:bulletEnabled val="1"/>
        </dgm:presLayoutVars>
      </dgm:prSet>
      <dgm:spPr/>
    </dgm:pt>
    <dgm:pt modelId="{380AC9A0-E590-4042-A148-108FCFAEF2E7}" type="pres">
      <dgm:prSet presAssocID="{F6A7E71A-1112-42B2-8E2E-0A46A335C2A8}" presName="space" presStyleCnt="0"/>
      <dgm:spPr/>
    </dgm:pt>
    <dgm:pt modelId="{AD6F0563-B331-4A1F-A6DD-F4491DACCC86}" type="pres">
      <dgm:prSet presAssocID="{ED71B18A-85E0-4938-8D7F-B00D5DE18C76}" presName="composite" presStyleCnt="0"/>
      <dgm:spPr/>
    </dgm:pt>
    <dgm:pt modelId="{A6B32571-D3BE-4DE4-89A3-6A0DEBBB9024}" type="pres">
      <dgm:prSet presAssocID="{ED71B18A-85E0-4938-8D7F-B00D5DE18C76}" presName="parTx" presStyleLbl="alignNode1" presStyleIdx="1" presStyleCnt="3">
        <dgm:presLayoutVars>
          <dgm:chMax val="0"/>
          <dgm:chPref val="0"/>
          <dgm:bulletEnabled val="1"/>
        </dgm:presLayoutVars>
      </dgm:prSet>
      <dgm:spPr/>
    </dgm:pt>
    <dgm:pt modelId="{0A6FCC91-E1D6-445D-87A6-15F219CAC2A6}" type="pres">
      <dgm:prSet presAssocID="{ED71B18A-85E0-4938-8D7F-B00D5DE18C76}" presName="desTx" presStyleLbl="alignAccFollowNode1" presStyleIdx="1" presStyleCnt="3">
        <dgm:presLayoutVars>
          <dgm:bulletEnabled val="1"/>
        </dgm:presLayoutVars>
      </dgm:prSet>
      <dgm:spPr/>
    </dgm:pt>
    <dgm:pt modelId="{8F095DA8-02B3-464B-B843-420890B69C5C}" type="pres">
      <dgm:prSet presAssocID="{E5342291-9366-46EF-9FB7-B01B07F10EE0}" presName="space" presStyleCnt="0"/>
      <dgm:spPr/>
    </dgm:pt>
    <dgm:pt modelId="{8ADEC7CE-E09D-4BD6-A341-3D7E8629EE23}" type="pres">
      <dgm:prSet presAssocID="{B4AC7CE0-EF6E-46B2-8946-53597BD97818}" presName="composite" presStyleCnt="0"/>
      <dgm:spPr/>
    </dgm:pt>
    <dgm:pt modelId="{593F6AAA-1311-46E8-9532-551028C97C5F}" type="pres">
      <dgm:prSet presAssocID="{B4AC7CE0-EF6E-46B2-8946-53597BD97818}" presName="parTx" presStyleLbl="alignNode1" presStyleIdx="2" presStyleCnt="3">
        <dgm:presLayoutVars>
          <dgm:chMax val="0"/>
          <dgm:chPref val="0"/>
          <dgm:bulletEnabled val="1"/>
        </dgm:presLayoutVars>
      </dgm:prSet>
      <dgm:spPr/>
    </dgm:pt>
    <dgm:pt modelId="{C1D66CDD-D4A5-4513-99C7-8A31FF84E67D}" type="pres">
      <dgm:prSet presAssocID="{B4AC7CE0-EF6E-46B2-8946-53597BD97818}" presName="desTx" presStyleLbl="alignAccFollowNode1" presStyleIdx="2" presStyleCnt="3">
        <dgm:presLayoutVars>
          <dgm:bulletEnabled val="1"/>
        </dgm:presLayoutVars>
      </dgm:prSet>
      <dgm:spPr/>
    </dgm:pt>
  </dgm:ptLst>
  <dgm:cxnLst>
    <dgm:cxn modelId="{4B2A390A-EB49-4156-83D1-8E5C36938015}" srcId="{B4AC7CE0-EF6E-46B2-8946-53597BD97818}" destId="{3002EE91-AEB2-4EBC-86D6-481F1ABEC665}" srcOrd="1" destOrd="0" parTransId="{30AC5833-DE13-43A5-96F9-6A5B7633C16D}" sibTransId="{821A8E85-BA1B-4D15-8E47-B593F1CEFB24}"/>
    <dgm:cxn modelId="{DAAB5111-70CC-4BE0-B221-D58A034462D0}" type="presOf" srcId="{8A58DD7D-8FEB-403F-A61D-A5EAD13EBBF0}" destId="{79DB0BDB-0256-4F8F-81B4-4D4EC44536AC}" srcOrd="0" destOrd="0" presId="urn:microsoft.com/office/officeart/2005/8/layout/hList1"/>
    <dgm:cxn modelId="{1E0C6013-D165-4E9F-BC78-97B74A279374}" srcId="{8A58DD7D-8FEB-403F-A61D-A5EAD13EBBF0}" destId="{8C316CDE-6D4A-407F-8AFC-79C0C5878C10}" srcOrd="1" destOrd="0" parTransId="{2D244E7E-3CE3-4879-9D01-F8959DBFBD3E}" sibTransId="{0759C13B-4509-43CC-A47C-FDED8CE361B2}"/>
    <dgm:cxn modelId="{20C39317-989E-402A-A1B1-74D951DABCCB}" type="presOf" srcId="{B4AC7CE0-EF6E-46B2-8946-53597BD97818}" destId="{593F6AAA-1311-46E8-9532-551028C97C5F}" srcOrd="0" destOrd="0" presId="urn:microsoft.com/office/officeart/2005/8/layout/hList1"/>
    <dgm:cxn modelId="{9F46EB3F-12ED-4FD2-99C4-E725B4622EB5}" srcId="{8A58DD7D-8FEB-403F-A61D-A5EAD13EBBF0}" destId="{33121EC7-F49C-4953-BAB7-8B7DE4142360}" srcOrd="0" destOrd="0" parTransId="{10702987-F8F4-4EDE-A624-330DBABA6330}" sibTransId="{65414391-39E5-4630-926A-D6309FF76973}"/>
    <dgm:cxn modelId="{4F47DB5E-B3A3-4097-9CE1-CD46D04F9BE3}" srcId="{BA4B7272-0E5A-4106-B283-F148725D4C1B}" destId="{ED71B18A-85E0-4938-8D7F-B00D5DE18C76}" srcOrd="1" destOrd="0" parTransId="{E78C329B-6DF4-47BE-A2BD-0EDD3082A776}" sibTransId="{E5342291-9366-46EF-9FB7-B01B07F10EE0}"/>
    <dgm:cxn modelId="{8FA9AA4E-9E8C-485E-A156-1E5A36FBC0DA}" srcId="{BA4B7272-0E5A-4106-B283-F148725D4C1B}" destId="{8A58DD7D-8FEB-403F-A61D-A5EAD13EBBF0}" srcOrd="0" destOrd="0" parTransId="{12D74C6A-2C1C-49FD-8948-9477A296F83D}" sibTransId="{F6A7E71A-1112-42B2-8E2E-0A46A335C2A8}"/>
    <dgm:cxn modelId="{C0C8A475-F7A3-494F-B329-EEE3FDD45915}" type="presOf" srcId="{D9ACBE85-B642-4BA2-8B7B-15D73655D0BE}" destId="{C1D66CDD-D4A5-4513-99C7-8A31FF84E67D}" srcOrd="0" destOrd="0" presId="urn:microsoft.com/office/officeart/2005/8/layout/hList1"/>
    <dgm:cxn modelId="{D531A956-19F9-4FFE-A1BE-13D26363B0BA}" type="presOf" srcId="{ED71B18A-85E0-4938-8D7F-B00D5DE18C76}" destId="{A6B32571-D3BE-4DE4-89A3-6A0DEBBB9024}" srcOrd="0" destOrd="0" presId="urn:microsoft.com/office/officeart/2005/8/layout/hList1"/>
    <dgm:cxn modelId="{E205F284-70C1-4E9E-AFE7-B954A7AE8703}" type="presOf" srcId="{3002EE91-AEB2-4EBC-86D6-481F1ABEC665}" destId="{C1D66CDD-D4A5-4513-99C7-8A31FF84E67D}" srcOrd="0" destOrd="1" presId="urn:microsoft.com/office/officeart/2005/8/layout/hList1"/>
    <dgm:cxn modelId="{9620B089-D91E-4BC2-97EE-4422A3F40B4D}" type="presOf" srcId="{8C316CDE-6D4A-407F-8AFC-79C0C5878C10}" destId="{0F447398-C961-47D7-9625-0612CAA23CF8}" srcOrd="0" destOrd="1" presId="urn:microsoft.com/office/officeart/2005/8/layout/hList1"/>
    <dgm:cxn modelId="{6A76A2A0-0CD2-4977-A4FF-5A1AD2FCE670}" srcId="{ED71B18A-85E0-4938-8D7F-B00D5DE18C76}" destId="{C244CFDB-0664-4A0A-8383-7C17F48ABF43}" srcOrd="0" destOrd="0" parTransId="{47A520F4-E361-4E25-8034-179E255C2248}" sibTransId="{A2A73CA0-2EBC-499F-9482-0FFDD1084A66}"/>
    <dgm:cxn modelId="{D398A8AE-62E8-4E70-9BEB-D1E6D9D16EFF}" srcId="{BA4B7272-0E5A-4106-B283-F148725D4C1B}" destId="{B4AC7CE0-EF6E-46B2-8946-53597BD97818}" srcOrd="2" destOrd="0" parTransId="{5147814F-33AD-43FE-8E03-39817B692A43}" sibTransId="{8FB160A2-95F8-4A0D-8A22-A6BF995E6066}"/>
    <dgm:cxn modelId="{16A30EB2-CD7A-4997-9A4B-ECBC98340285}" type="presOf" srcId="{BA4B7272-0E5A-4106-B283-F148725D4C1B}" destId="{F52A8249-3E05-473A-852A-65CE446D8497}" srcOrd="0" destOrd="0" presId="urn:microsoft.com/office/officeart/2005/8/layout/hList1"/>
    <dgm:cxn modelId="{BAA625BE-25E1-473F-9E6C-3B92CB57AA88}" type="presOf" srcId="{C244CFDB-0664-4A0A-8383-7C17F48ABF43}" destId="{0A6FCC91-E1D6-445D-87A6-15F219CAC2A6}" srcOrd="0" destOrd="0" presId="urn:microsoft.com/office/officeart/2005/8/layout/hList1"/>
    <dgm:cxn modelId="{CEB9EAC3-2521-47EF-9E34-0C5F4254297A}" type="presOf" srcId="{33121EC7-F49C-4953-BAB7-8B7DE4142360}" destId="{0F447398-C961-47D7-9625-0612CAA23CF8}" srcOrd="0" destOrd="0" presId="urn:microsoft.com/office/officeart/2005/8/layout/hList1"/>
    <dgm:cxn modelId="{89B16CC8-E747-400F-BD0D-47A9953FC281}" srcId="{B4AC7CE0-EF6E-46B2-8946-53597BD97818}" destId="{D9ACBE85-B642-4BA2-8B7B-15D73655D0BE}" srcOrd="0" destOrd="0" parTransId="{58DF4988-E503-453E-85A9-D37E8412E45C}" sibTransId="{D8E7ECD9-63AF-43CC-A0D7-78875DCD8BED}"/>
    <dgm:cxn modelId="{17A35CEF-05AF-40E7-BD5B-827108D18ACA}" type="presParOf" srcId="{F52A8249-3E05-473A-852A-65CE446D8497}" destId="{18538F22-C556-4CA1-A236-EF05AF8CA1B3}" srcOrd="0" destOrd="0" presId="urn:microsoft.com/office/officeart/2005/8/layout/hList1"/>
    <dgm:cxn modelId="{672D87FC-3147-4A5F-9AF8-04506BFDA68F}" type="presParOf" srcId="{18538F22-C556-4CA1-A236-EF05AF8CA1B3}" destId="{79DB0BDB-0256-4F8F-81B4-4D4EC44536AC}" srcOrd="0" destOrd="0" presId="urn:microsoft.com/office/officeart/2005/8/layout/hList1"/>
    <dgm:cxn modelId="{2A321DBA-8C34-4F2C-9E01-B6B2DFD10AA3}" type="presParOf" srcId="{18538F22-C556-4CA1-A236-EF05AF8CA1B3}" destId="{0F447398-C961-47D7-9625-0612CAA23CF8}" srcOrd="1" destOrd="0" presId="urn:microsoft.com/office/officeart/2005/8/layout/hList1"/>
    <dgm:cxn modelId="{887FE9B2-17D1-4F57-B083-52B84C558582}" type="presParOf" srcId="{F52A8249-3E05-473A-852A-65CE446D8497}" destId="{380AC9A0-E590-4042-A148-108FCFAEF2E7}" srcOrd="1" destOrd="0" presId="urn:microsoft.com/office/officeart/2005/8/layout/hList1"/>
    <dgm:cxn modelId="{6323E042-2984-4196-9B1B-0EE96F8ECFC2}" type="presParOf" srcId="{F52A8249-3E05-473A-852A-65CE446D8497}" destId="{AD6F0563-B331-4A1F-A6DD-F4491DACCC86}" srcOrd="2" destOrd="0" presId="urn:microsoft.com/office/officeart/2005/8/layout/hList1"/>
    <dgm:cxn modelId="{4E7B708D-EF18-4D3E-A027-AE94D1667F20}" type="presParOf" srcId="{AD6F0563-B331-4A1F-A6DD-F4491DACCC86}" destId="{A6B32571-D3BE-4DE4-89A3-6A0DEBBB9024}" srcOrd="0" destOrd="0" presId="urn:microsoft.com/office/officeart/2005/8/layout/hList1"/>
    <dgm:cxn modelId="{834232CD-6384-4AC7-AE04-16CFAF6D53BC}" type="presParOf" srcId="{AD6F0563-B331-4A1F-A6DD-F4491DACCC86}" destId="{0A6FCC91-E1D6-445D-87A6-15F219CAC2A6}" srcOrd="1" destOrd="0" presId="urn:microsoft.com/office/officeart/2005/8/layout/hList1"/>
    <dgm:cxn modelId="{8552E460-3FE7-4F13-9A86-CA745FCD399B}" type="presParOf" srcId="{F52A8249-3E05-473A-852A-65CE446D8497}" destId="{8F095DA8-02B3-464B-B843-420890B69C5C}" srcOrd="3" destOrd="0" presId="urn:microsoft.com/office/officeart/2005/8/layout/hList1"/>
    <dgm:cxn modelId="{7C9F8292-2E95-4CF9-9765-50EF3CC8446E}" type="presParOf" srcId="{F52A8249-3E05-473A-852A-65CE446D8497}" destId="{8ADEC7CE-E09D-4BD6-A341-3D7E8629EE23}" srcOrd="4" destOrd="0" presId="urn:microsoft.com/office/officeart/2005/8/layout/hList1"/>
    <dgm:cxn modelId="{3E30A87A-862D-4EF2-A551-3918C88A0803}" type="presParOf" srcId="{8ADEC7CE-E09D-4BD6-A341-3D7E8629EE23}" destId="{593F6AAA-1311-46E8-9532-551028C97C5F}" srcOrd="0" destOrd="0" presId="urn:microsoft.com/office/officeart/2005/8/layout/hList1"/>
    <dgm:cxn modelId="{3B388CAA-CA2C-4037-9FA1-2EEDECBD1213}" type="presParOf" srcId="{8ADEC7CE-E09D-4BD6-A341-3D7E8629EE23}" destId="{C1D66CDD-D4A5-4513-99C7-8A31FF84E67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54998F-F67B-4F19-B09A-7ECE6AFE2F5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5F8688F8-E161-4ECA-AD24-5662D9502EEB}">
      <dgm:prSet phldrT="[Text]" custT="1"/>
      <dgm:spPr/>
      <dgm:t>
        <a:bodyPr/>
        <a:lstStyle/>
        <a:p>
          <a:r>
            <a:rPr lang="de-DE" sz="2400" dirty="0"/>
            <a:t>Was?</a:t>
          </a:r>
        </a:p>
      </dgm:t>
    </dgm:pt>
    <dgm:pt modelId="{A7FB017B-A245-4EB0-B121-624B4250E8A3}" type="parTrans" cxnId="{43422B5C-60F7-4A31-9EBC-94F97A2813AC}">
      <dgm:prSet/>
      <dgm:spPr/>
      <dgm:t>
        <a:bodyPr/>
        <a:lstStyle/>
        <a:p>
          <a:endParaRPr lang="de-DE"/>
        </a:p>
      </dgm:t>
    </dgm:pt>
    <dgm:pt modelId="{5280BD22-FCE8-4854-8076-0E5CD94EDFED}" type="sibTrans" cxnId="{43422B5C-60F7-4A31-9EBC-94F97A2813AC}">
      <dgm:prSet/>
      <dgm:spPr/>
      <dgm:t>
        <a:bodyPr/>
        <a:lstStyle/>
        <a:p>
          <a:endParaRPr lang="de-DE"/>
        </a:p>
      </dgm:t>
    </dgm:pt>
    <dgm:pt modelId="{26A62902-018D-438B-B199-A44E3B022067}">
      <dgm:prSet phldrT="[Text]" custT="1"/>
      <dgm:spPr/>
      <dgm:t>
        <a:bodyPr/>
        <a:lstStyle/>
        <a:p>
          <a:r>
            <a:rPr lang="de-DE" sz="1800" dirty="0"/>
            <a:t>Die Teilnehmer stellen sich nach bestimmten Kriterien auf</a:t>
          </a:r>
        </a:p>
      </dgm:t>
    </dgm:pt>
    <dgm:pt modelId="{167FBF75-BF4E-4CF3-8080-C0438D16FC8C}" type="parTrans" cxnId="{4AA30264-A9BF-4ECC-B258-2991B4CA5CB3}">
      <dgm:prSet/>
      <dgm:spPr/>
      <dgm:t>
        <a:bodyPr/>
        <a:lstStyle/>
        <a:p>
          <a:endParaRPr lang="de-DE"/>
        </a:p>
      </dgm:t>
    </dgm:pt>
    <dgm:pt modelId="{7B772543-0B54-4213-BFF0-1CEB801280AF}" type="sibTrans" cxnId="{4AA30264-A9BF-4ECC-B258-2991B4CA5CB3}">
      <dgm:prSet/>
      <dgm:spPr/>
      <dgm:t>
        <a:bodyPr/>
        <a:lstStyle/>
        <a:p>
          <a:endParaRPr lang="de-DE"/>
        </a:p>
      </dgm:t>
    </dgm:pt>
    <dgm:pt modelId="{BB8ED0FF-94E5-42FC-B71C-A60B6A4BE80D}">
      <dgm:prSet phldrT="[Text]" custT="1"/>
      <dgm:spPr/>
      <dgm:t>
        <a:bodyPr/>
        <a:lstStyle/>
        <a:p>
          <a:r>
            <a:rPr lang="de-DE" sz="1800" dirty="0"/>
            <a:t>So verschaffen Sie sich einen besseren Überblick über die Gruppenzusammen-setzung</a:t>
          </a:r>
        </a:p>
      </dgm:t>
    </dgm:pt>
    <dgm:pt modelId="{2570D485-0A8C-44B4-8070-76AFEDFB01CB}" type="parTrans" cxnId="{618626D8-E237-4421-9374-65433B512FC5}">
      <dgm:prSet/>
      <dgm:spPr/>
      <dgm:t>
        <a:bodyPr/>
        <a:lstStyle/>
        <a:p>
          <a:endParaRPr lang="de-DE"/>
        </a:p>
      </dgm:t>
    </dgm:pt>
    <dgm:pt modelId="{7D3CA03A-DA86-4DE7-9FA0-82FB33A9B69A}" type="sibTrans" cxnId="{618626D8-E237-4421-9374-65433B512FC5}">
      <dgm:prSet/>
      <dgm:spPr/>
      <dgm:t>
        <a:bodyPr/>
        <a:lstStyle/>
        <a:p>
          <a:endParaRPr lang="de-DE"/>
        </a:p>
      </dgm:t>
    </dgm:pt>
    <dgm:pt modelId="{2351FF50-0DC8-490D-B81E-661E31D2A09B}">
      <dgm:prSet phldrT="[Text]" custT="1"/>
      <dgm:spPr/>
      <dgm:t>
        <a:bodyPr/>
        <a:lstStyle/>
        <a:p>
          <a:r>
            <a:rPr lang="de-DE" sz="2400" dirty="0"/>
            <a:t>Wie?</a:t>
          </a:r>
        </a:p>
      </dgm:t>
    </dgm:pt>
    <dgm:pt modelId="{A0BDFA89-84F5-404B-8A64-B64A97AEB3FD}" type="parTrans" cxnId="{5560B5A1-B753-432A-9435-2AF3DD3455C1}">
      <dgm:prSet/>
      <dgm:spPr/>
      <dgm:t>
        <a:bodyPr/>
        <a:lstStyle/>
        <a:p>
          <a:endParaRPr lang="de-DE"/>
        </a:p>
      </dgm:t>
    </dgm:pt>
    <dgm:pt modelId="{3320E5A2-118D-4F2E-A61B-C0C91364FF90}" type="sibTrans" cxnId="{5560B5A1-B753-432A-9435-2AF3DD3455C1}">
      <dgm:prSet/>
      <dgm:spPr/>
      <dgm:t>
        <a:bodyPr/>
        <a:lstStyle/>
        <a:p>
          <a:endParaRPr lang="de-DE"/>
        </a:p>
      </dgm:t>
    </dgm:pt>
    <dgm:pt modelId="{F052DFDE-3B60-4837-8520-C8A2B411BE3C}">
      <dgm:prSet phldrT="[Text]" custT="1"/>
      <dgm:spPr/>
      <dgm:t>
        <a:bodyPr/>
        <a:lstStyle/>
        <a:p>
          <a:r>
            <a:rPr lang="de-DE" sz="1800" dirty="0"/>
            <a:t>Sortieren bringt Menschen dazu, miteinander zu kommunizieren</a:t>
          </a:r>
          <a:endParaRPr lang="de-DE" sz="2800" dirty="0"/>
        </a:p>
      </dgm:t>
    </dgm:pt>
    <dgm:pt modelId="{5AA8268C-C86A-4A32-B89B-2758B020D394}" type="parTrans" cxnId="{26EAD606-259E-4B0B-BBE3-E0579ABD2612}">
      <dgm:prSet/>
      <dgm:spPr/>
      <dgm:t>
        <a:bodyPr/>
        <a:lstStyle/>
        <a:p>
          <a:endParaRPr lang="de-DE"/>
        </a:p>
      </dgm:t>
    </dgm:pt>
    <dgm:pt modelId="{E37FC441-B474-4434-AA37-333D0CEA939E}" type="sibTrans" cxnId="{26EAD606-259E-4B0B-BBE3-E0579ABD2612}">
      <dgm:prSet/>
      <dgm:spPr/>
      <dgm:t>
        <a:bodyPr/>
        <a:lstStyle/>
        <a:p>
          <a:endParaRPr lang="de-DE"/>
        </a:p>
      </dgm:t>
    </dgm:pt>
    <dgm:pt modelId="{0D94CF97-4A6C-4514-BC11-0A08EC987853}">
      <dgm:prSet phldrT="[Text]" custT="1"/>
      <dgm:spPr/>
      <dgm:t>
        <a:bodyPr/>
        <a:lstStyle/>
        <a:p>
          <a:r>
            <a:rPr lang="de-DE" sz="1800" dirty="0"/>
            <a:t>Beispiel: „Stellt euch in einer Reihe nach eurem Alter auf.“</a:t>
          </a:r>
        </a:p>
      </dgm:t>
    </dgm:pt>
    <dgm:pt modelId="{D65404AF-3FD5-47C8-982D-D5E2BE1BEA9F}" type="parTrans" cxnId="{3B050F80-CB3D-46F9-A329-99F83C83662A}">
      <dgm:prSet/>
      <dgm:spPr/>
      <dgm:t>
        <a:bodyPr/>
        <a:lstStyle/>
        <a:p>
          <a:endParaRPr lang="de-DE"/>
        </a:p>
      </dgm:t>
    </dgm:pt>
    <dgm:pt modelId="{511E58B2-DD4A-4FA0-BE6B-B78E60A3BB21}" type="sibTrans" cxnId="{3B050F80-CB3D-46F9-A329-99F83C83662A}">
      <dgm:prSet/>
      <dgm:spPr/>
      <dgm:t>
        <a:bodyPr/>
        <a:lstStyle/>
        <a:p>
          <a:endParaRPr lang="de-DE"/>
        </a:p>
      </dgm:t>
    </dgm:pt>
    <dgm:pt modelId="{CE524246-69F6-44F6-9928-8EFEA0800379}">
      <dgm:prSet phldrT="[Text]" custT="1"/>
      <dgm:spPr/>
      <dgm:t>
        <a:bodyPr/>
        <a:lstStyle/>
        <a:p>
          <a:r>
            <a:rPr lang="de-DE" sz="2400" dirty="0"/>
            <a:t>Variante</a:t>
          </a:r>
        </a:p>
      </dgm:t>
    </dgm:pt>
    <dgm:pt modelId="{AB56CF2D-89E7-41E9-9AC7-8A153EA89CE2}" type="parTrans" cxnId="{D98CEFDF-F57B-4125-8627-92F8BC939361}">
      <dgm:prSet/>
      <dgm:spPr/>
      <dgm:t>
        <a:bodyPr/>
        <a:lstStyle/>
        <a:p>
          <a:endParaRPr lang="de-DE"/>
        </a:p>
      </dgm:t>
    </dgm:pt>
    <dgm:pt modelId="{7ECE8B19-F3D2-4DF7-A5F5-97957DB7A042}" type="sibTrans" cxnId="{D98CEFDF-F57B-4125-8627-92F8BC939361}">
      <dgm:prSet/>
      <dgm:spPr/>
      <dgm:t>
        <a:bodyPr/>
        <a:lstStyle/>
        <a:p>
          <a:endParaRPr lang="de-DE"/>
        </a:p>
      </dgm:t>
    </dgm:pt>
    <dgm:pt modelId="{C26725DA-4779-4AC8-8CE5-C5F7AD85567F}">
      <dgm:prSet phldrT="[Text]" custT="1"/>
      <dgm:spPr/>
      <dgm:t>
        <a:bodyPr/>
        <a:lstStyle/>
        <a:p>
          <a:r>
            <a:rPr lang="de-DE" sz="1800" dirty="0"/>
            <a:t>Ordnen Sie sich ebenfalls in die Reihe ein</a:t>
          </a:r>
        </a:p>
      </dgm:t>
    </dgm:pt>
    <dgm:pt modelId="{CF143D72-A2C6-4DAA-BEBC-4721E66135B4}" type="parTrans" cxnId="{6552187A-D0F9-4A09-8738-E90349E21BBA}">
      <dgm:prSet/>
      <dgm:spPr/>
      <dgm:t>
        <a:bodyPr/>
        <a:lstStyle/>
        <a:p>
          <a:endParaRPr lang="de-DE"/>
        </a:p>
      </dgm:t>
    </dgm:pt>
    <dgm:pt modelId="{5F3F0D64-D93F-46BE-A611-3F4C3CB76AF6}" type="sibTrans" cxnId="{6552187A-D0F9-4A09-8738-E90349E21BBA}">
      <dgm:prSet/>
      <dgm:spPr/>
      <dgm:t>
        <a:bodyPr/>
        <a:lstStyle/>
        <a:p>
          <a:endParaRPr lang="de-DE"/>
        </a:p>
      </dgm:t>
    </dgm:pt>
    <dgm:pt modelId="{6298572A-7935-4CD8-AC5A-3058B4D5D209}">
      <dgm:prSet phldrT="[Text]" custT="1"/>
      <dgm:spPr/>
      <dgm:t>
        <a:bodyPr/>
        <a:lstStyle/>
        <a:p>
          <a:r>
            <a:rPr lang="de-DE" sz="1800" dirty="0"/>
            <a:t>Dies erleichtert die Unterteilung in kleinere Gruppen</a:t>
          </a:r>
        </a:p>
      </dgm:t>
    </dgm:pt>
    <dgm:pt modelId="{625E7297-885D-43F6-AE85-08933DB9AE3F}" type="parTrans" cxnId="{79DA6F98-3199-4C9F-BB50-08041AE21DFB}">
      <dgm:prSet/>
      <dgm:spPr/>
      <dgm:t>
        <a:bodyPr/>
        <a:lstStyle/>
        <a:p>
          <a:endParaRPr lang="de-DE"/>
        </a:p>
      </dgm:t>
    </dgm:pt>
    <dgm:pt modelId="{CA4C766A-18D1-4610-9086-216D96D7F323}" type="sibTrans" cxnId="{79DA6F98-3199-4C9F-BB50-08041AE21DFB}">
      <dgm:prSet/>
      <dgm:spPr/>
      <dgm:t>
        <a:bodyPr/>
        <a:lstStyle/>
        <a:p>
          <a:endParaRPr lang="de-DE"/>
        </a:p>
      </dgm:t>
    </dgm:pt>
    <dgm:pt modelId="{F6EF10D3-CAA1-4F5B-9F91-DDAB415F865B}" type="pres">
      <dgm:prSet presAssocID="{F054998F-F67B-4F19-B09A-7ECE6AFE2F5C}" presName="Name0" presStyleCnt="0">
        <dgm:presLayoutVars>
          <dgm:dir/>
          <dgm:animLvl val="lvl"/>
          <dgm:resizeHandles val="exact"/>
        </dgm:presLayoutVars>
      </dgm:prSet>
      <dgm:spPr/>
    </dgm:pt>
    <dgm:pt modelId="{394C87D1-7C00-44B0-A106-EFD91DAB2210}" type="pres">
      <dgm:prSet presAssocID="{5F8688F8-E161-4ECA-AD24-5662D9502EEB}" presName="composite" presStyleCnt="0"/>
      <dgm:spPr/>
    </dgm:pt>
    <dgm:pt modelId="{E46BABF9-8373-4A4B-8442-76138D5BDACE}" type="pres">
      <dgm:prSet presAssocID="{5F8688F8-E161-4ECA-AD24-5662D9502EEB}" presName="parTx" presStyleLbl="alignNode1" presStyleIdx="0" presStyleCnt="3">
        <dgm:presLayoutVars>
          <dgm:chMax val="0"/>
          <dgm:chPref val="0"/>
          <dgm:bulletEnabled val="1"/>
        </dgm:presLayoutVars>
      </dgm:prSet>
      <dgm:spPr/>
    </dgm:pt>
    <dgm:pt modelId="{DB0D2532-02AB-4548-A30E-485F7B094723}" type="pres">
      <dgm:prSet presAssocID="{5F8688F8-E161-4ECA-AD24-5662D9502EEB}" presName="desTx" presStyleLbl="alignAccFollowNode1" presStyleIdx="0" presStyleCnt="3">
        <dgm:presLayoutVars>
          <dgm:bulletEnabled val="1"/>
        </dgm:presLayoutVars>
      </dgm:prSet>
      <dgm:spPr/>
    </dgm:pt>
    <dgm:pt modelId="{01CA1DC5-DFF1-4A36-B2D8-D650559D2EE7}" type="pres">
      <dgm:prSet presAssocID="{5280BD22-FCE8-4854-8076-0E5CD94EDFED}" presName="space" presStyleCnt="0"/>
      <dgm:spPr/>
    </dgm:pt>
    <dgm:pt modelId="{DD7329E9-5D66-4439-ABE9-636EC8E7B0E7}" type="pres">
      <dgm:prSet presAssocID="{2351FF50-0DC8-490D-B81E-661E31D2A09B}" presName="composite" presStyleCnt="0"/>
      <dgm:spPr/>
    </dgm:pt>
    <dgm:pt modelId="{68835953-5BB2-40E8-9D06-C805FFBB5F47}" type="pres">
      <dgm:prSet presAssocID="{2351FF50-0DC8-490D-B81E-661E31D2A09B}" presName="parTx" presStyleLbl="alignNode1" presStyleIdx="1" presStyleCnt="3">
        <dgm:presLayoutVars>
          <dgm:chMax val="0"/>
          <dgm:chPref val="0"/>
          <dgm:bulletEnabled val="1"/>
        </dgm:presLayoutVars>
      </dgm:prSet>
      <dgm:spPr/>
    </dgm:pt>
    <dgm:pt modelId="{810CD34A-340D-422D-B3FD-64D5ED3037C3}" type="pres">
      <dgm:prSet presAssocID="{2351FF50-0DC8-490D-B81E-661E31D2A09B}" presName="desTx" presStyleLbl="alignAccFollowNode1" presStyleIdx="1" presStyleCnt="3">
        <dgm:presLayoutVars>
          <dgm:bulletEnabled val="1"/>
        </dgm:presLayoutVars>
      </dgm:prSet>
      <dgm:spPr/>
    </dgm:pt>
    <dgm:pt modelId="{65F89EE3-C80D-4D19-B379-D2CE6CB35404}" type="pres">
      <dgm:prSet presAssocID="{3320E5A2-118D-4F2E-A61B-C0C91364FF90}" presName="space" presStyleCnt="0"/>
      <dgm:spPr/>
    </dgm:pt>
    <dgm:pt modelId="{F24F84F5-4413-4F2D-8FDA-368F2690BF75}" type="pres">
      <dgm:prSet presAssocID="{CE524246-69F6-44F6-9928-8EFEA0800379}" presName="composite" presStyleCnt="0"/>
      <dgm:spPr/>
    </dgm:pt>
    <dgm:pt modelId="{4E60580F-06F0-44D5-A82D-A963498815B1}" type="pres">
      <dgm:prSet presAssocID="{CE524246-69F6-44F6-9928-8EFEA0800379}" presName="parTx" presStyleLbl="alignNode1" presStyleIdx="2" presStyleCnt="3">
        <dgm:presLayoutVars>
          <dgm:chMax val="0"/>
          <dgm:chPref val="0"/>
          <dgm:bulletEnabled val="1"/>
        </dgm:presLayoutVars>
      </dgm:prSet>
      <dgm:spPr/>
    </dgm:pt>
    <dgm:pt modelId="{7FE38D7F-F0D9-45E0-8F4D-992DC470E1A1}" type="pres">
      <dgm:prSet presAssocID="{CE524246-69F6-44F6-9928-8EFEA0800379}" presName="desTx" presStyleLbl="alignAccFollowNode1" presStyleIdx="2" presStyleCnt="3">
        <dgm:presLayoutVars>
          <dgm:bulletEnabled val="1"/>
        </dgm:presLayoutVars>
      </dgm:prSet>
      <dgm:spPr/>
    </dgm:pt>
  </dgm:ptLst>
  <dgm:cxnLst>
    <dgm:cxn modelId="{26EAD606-259E-4B0B-BBE3-E0579ABD2612}" srcId="{2351FF50-0DC8-490D-B81E-661E31D2A09B}" destId="{F052DFDE-3B60-4837-8520-C8A2B411BE3C}" srcOrd="0" destOrd="0" parTransId="{5AA8268C-C86A-4A32-B89B-2758B020D394}" sibTransId="{E37FC441-B474-4434-AA37-333D0CEA939E}"/>
    <dgm:cxn modelId="{49D2ED2A-6A4E-4E4E-8B5E-41963E88C585}" type="presOf" srcId="{C26725DA-4779-4AC8-8CE5-C5F7AD85567F}" destId="{7FE38D7F-F0D9-45E0-8F4D-992DC470E1A1}" srcOrd="0" destOrd="0" presId="urn:microsoft.com/office/officeart/2005/8/layout/hList1"/>
    <dgm:cxn modelId="{B654BF5B-EDE2-4A78-A55D-9BD2453FA450}" type="presOf" srcId="{BB8ED0FF-94E5-42FC-B71C-A60B6A4BE80D}" destId="{DB0D2532-02AB-4548-A30E-485F7B094723}" srcOrd="0" destOrd="1" presId="urn:microsoft.com/office/officeart/2005/8/layout/hList1"/>
    <dgm:cxn modelId="{43422B5C-60F7-4A31-9EBC-94F97A2813AC}" srcId="{F054998F-F67B-4F19-B09A-7ECE6AFE2F5C}" destId="{5F8688F8-E161-4ECA-AD24-5662D9502EEB}" srcOrd="0" destOrd="0" parTransId="{A7FB017B-A245-4EB0-B121-624B4250E8A3}" sibTransId="{5280BD22-FCE8-4854-8076-0E5CD94EDFED}"/>
    <dgm:cxn modelId="{09B1825F-32EF-4FD7-9744-8C866279D565}" type="presOf" srcId="{CE524246-69F6-44F6-9928-8EFEA0800379}" destId="{4E60580F-06F0-44D5-A82D-A963498815B1}" srcOrd="0" destOrd="0" presId="urn:microsoft.com/office/officeart/2005/8/layout/hList1"/>
    <dgm:cxn modelId="{4AA30264-A9BF-4ECC-B258-2991B4CA5CB3}" srcId="{5F8688F8-E161-4ECA-AD24-5662D9502EEB}" destId="{26A62902-018D-438B-B199-A44E3B022067}" srcOrd="0" destOrd="0" parTransId="{167FBF75-BF4E-4CF3-8080-C0438D16FC8C}" sibTransId="{7B772543-0B54-4213-BFF0-1CEB801280AF}"/>
    <dgm:cxn modelId="{2EF0B858-D0CF-46DC-9B39-56735D96D424}" type="presOf" srcId="{6298572A-7935-4CD8-AC5A-3058B4D5D209}" destId="{DB0D2532-02AB-4548-A30E-485F7B094723}" srcOrd="0" destOrd="2" presId="urn:microsoft.com/office/officeart/2005/8/layout/hList1"/>
    <dgm:cxn modelId="{6552187A-D0F9-4A09-8738-E90349E21BBA}" srcId="{CE524246-69F6-44F6-9928-8EFEA0800379}" destId="{C26725DA-4779-4AC8-8CE5-C5F7AD85567F}" srcOrd="0" destOrd="0" parTransId="{CF143D72-A2C6-4DAA-BEBC-4721E66135B4}" sibTransId="{5F3F0D64-D93F-46BE-A611-3F4C3CB76AF6}"/>
    <dgm:cxn modelId="{3B050F80-CB3D-46F9-A329-99F83C83662A}" srcId="{2351FF50-0DC8-490D-B81E-661E31D2A09B}" destId="{0D94CF97-4A6C-4514-BC11-0A08EC987853}" srcOrd="1" destOrd="0" parTransId="{D65404AF-3FD5-47C8-982D-D5E2BE1BEA9F}" sibTransId="{511E58B2-DD4A-4FA0-BE6B-B78E60A3BB21}"/>
    <dgm:cxn modelId="{1BADF58B-205A-4D53-ACCE-79EAB8AF1AE8}" type="presOf" srcId="{2351FF50-0DC8-490D-B81E-661E31D2A09B}" destId="{68835953-5BB2-40E8-9D06-C805FFBB5F47}" srcOrd="0" destOrd="0" presId="urn:microsoft.com/office/officeart/2005/8/layout/hList1"/>
    <dgm:cxn modelId="{79DA6F98-3199-4C9F-BB50-08041AE21DFB}" srcId="{5F8688F8-E161-4ECA-AD24-5662D9502EEB}" destId="{6298572A-7935-4CD8-AC5A-3058B4D5D209}" srcOrd="2" destOrd="0" parTransId="{625E7297-885D-43F6-AE85-08933DB9AE3F}" sibTransId="{CA4C766A-18D1-4610-9086-216D96D7F323}"/>
    <dgm:cxn modelId="{DCA60C9B-81B4-419A-8EC9-16631DE193D5}" type="presOf" srcId="{26A62902-018D-438B-B199-A44E3B022067}" destId="{DB0D2532-02AB-4548-A30E-485F7B094723}" srcOrd="0" destOrd="0" presId="urn:microsoft.com/office/officeart/2005/8/layout/hList1"/>
    <dgm:cxn modelId="{78302B9C-5E5C-4C66-BE63-B4598139B92D}" type="presOf" srcId="{0D94CF97-4A6C-4514-BC11-0A08EC987853}" destId="{810CD34A-340D-422D-B3FD-64D5ED3037C3}" srcOrd="0" destOrd="1" presId="urn:microsoft.com/office/officeart/2005/8/layout/hList1"/>
    <dgm:cxn modelId="{5560B5A1-B753-432A-9435-2AF3DD3455C1}" srcId="{F054998F-F67B-4F19-B09A-7ECE6AFE2F5C}" destId="{2351FF50-0DC8-490D-B81E-661E31D2A09B}" srcOrd="1" destOrd="0" parTransId="{A0BDFA89-84F5-404B-8A64-B64A97AEB3FD}" sibTransId="{3320E5A2-118D-4F2E-A61B-C0C91364FF90}"/>
    <dgm:cxn modelId="{618626D8-E237-4421-9374-65433B512FC5}" srcId="{5F8688F8-E161-4ECA-AD24-5662D9502EEB}" destId="{BB8ED0FF-94E5-42FC-B71C-A60B6A4BE80D}" srcOrd="1" destOrd="0" parTransId="{2570D485-0A8C-44B4-8070-76AFEDFB01CB}" sibTransId="{7D3CA03A-DA86-4DE7-9FA0-82FB33A9B69A}"/>
    <dgm:cxn modelId="{D98CEFDF-F57B-4125-8627-92F8BC939361}" srcId="{F054998F-F67B-4F19-B09A-7ECE6AFE2F5C}" destId="{CE524246-69F6-44F6-9928-8EFEA0800379}" srcOrd="2" destOrd="0" parTransId="{AB56CF2D-89E7-41E9-9AC7-8A153EA89CE2}" sibTransId="{7ECE8B19-F3D2-4DF7-A5F5-97957DB7A042}"/>
    <dgm:cxn modelId="{0F048AE3-49C2-45D2-A3F8-C8EB39F029C0}" type="presOf" srcId="{5F8688F8-E161-4ECA-AD24-5662D9502EEB}" destId="{E46BABF9-8373-4A4B-8442-76138D5BDACE}" srcOrd="0" destOrd="0" presId="urn:microsoft.com/office/officeart/2005/8/layout/hList1"/>
    <dgm:cxn modelId="{611D4BE7-A4C3-46CA-B292-384FF2B3B7FD}" type="presOf" srcId="{F054998F-F67B-4F19-B09A-7ECE6AFE2F5C}" destId="{F6EF10D3-CAA1-4F5B-9F91-DDAB415F865B}" srcOrd="0" destOrd="0" presId="urn:microsoft.com/office/officeart/2005/8/layout/hList1"/>
    <dgm:cxn modelId="{471179F2-8832-46A8-84B3-E0E393E08496}" type="presOf" srcId="{F052DFDE-3B60-4837-8520-C8A2B411BE3C}" destId="{810CD34A-340D-422D-B3FD-64D5ED3037C3}" srcOrd="0" destOrd="0" presId="urn:microsoft.com/office/officeart/2005/8/layout/hList1"/>
    <dgm:cxn modelId="{CFCB19BD-6FD3-446F-9768-57CBFAB5AF5E}" type="presParOf" srcId="{F6EF10D3-CAA1-4F5B-9F91-DDAB415F865B}" destId="{394C87D1-7C00-44B0-A106-EFD91DAB2210}" srcOrd="0" destOrd="0" presId="urn:microsoft.com/office/officeart/2005/8/layout/hList1"/>
    <dgm:cxn modelId="{DA2106CA-2C9D-4AEA-80B9-78C165849F96}" type="presParOf" srcId="{394C87D1-7C00-44B0-A106-EFD91DAB2210}" destId="{E46BABF9-8373-4A4B-8442-76138D5BDACE}" srcOrd="0" destOrd="0" presId="urn:microsoft.com/office/officeart/2005/8/layout/hList1"/>
    <dgm:cxn modelId="{BD22345F-D42D-435F-BACD-A61FE3991C74}" type="presParOf" srcId="{394C87D1-7C00-44B0-A106-EFD91DAB2210}" destId="{DB0D2532-02AB-4548-A30E-485F7B094723}" srcOrd="1" destOrd="0" presId="urn:microsoft.com/office/officeart/2005/8/layout/hList1"/>
    <dgm:cxn modelId="{7EB23F95-D214-4660-B647-5C4F11298A27}" type="presParOf" srcId="{F6EF10D3-CAA1-4F5B-9F91-DDAB415F865B}" destId="{01CA1DC5-DFF1-4A36-B2D8-D650559D2EE7}" srcOrd="1" destOrd="0" presId="urn:microsoft.com/office/officeart/2005/8/layout/hList1"/>
    <dgm:cxn modelId="{BAF42101-D3AE-4C2D-B99E-A298A2DB64A3}" type="presParOf" srcId="{F6EF10D3-CAA1-4F5B-9F91-DDAB415F865B}" destId="{DD7329E9-5D66-4439-ABE9-636EC8E7B0E7}" srcOrd="2" destOrd="0" presId="urn:microsoft.com/office/officeart/2005/8/layout/hList1"/>
    <dgm:cxn modelId="{04758235-A750-4935-93F0-CE4A96455BA4}" type="presParOf" srcId="{DD7329E9-5D66-4439-ABE9-636EC8E7B0E7}" destId="{68835953-5BB2-40E8-9D06-C805FFBB5F47}" srcOrd="0" destOrd="0" presId="urn:microsoft.com/office/officeart/2005/8/layout/hList1"/>
    <dgm:cxn modelId="{D1BD868D-A2B7-428A-916A-DDBD7FE54B50}" type="presParOf" srcId="{DD7329E9-5D66-4439-ABE9-636EC8E7B0E7}" destId="{810CD34A-340D-422D-B3FD-64D5ED3037C3}" srcOrd="1" destOrd="0" presId="urn:microsoft.com/office/officeart/2005/8/layout/hList1"/>
    <dgm:cxn modelId="{49976B7F-5671-4F97-8BB9-C23997591C2F}" type="presParOf" srcId="{F6EF10D3-CAA1-4F5B-9F91-DDAB415F865B}" destId="{65F89EE3-C80D-4D19-B379-D2CE6CB35404}" srcOrd="3" destOrd="0" presId="urn:microsoft.com/office/officeart/2005/8/layout/hList1"/>
    <dgm:cxn modelId="{0236D5BF-F544-4EB9-8395-075382007ADC}" type="presParOf" srcId="{F6EF10D3-CAA1-4F5B-9F91-DDAB415F865B}" destId="{F24F84F5-4413-4F2D-8FDA-368F2690BF75}" srcOrd="4" destOrd="0" presId="urn:microsoft.com/office/officeart/2005/8/layout/hList1"/>
    <dgm:cxn modelId="{B36656D4-3560-43AB-8250-D280134A036B}" type="presParOf" srcId="{F24F84F5-4413-4F2D-8FDA-368F2690BF75}" destId="{4E60580F-06F0-44D5-A82D-A963498815B1}" srcOrd="0" destOrd="0" presId="urn:microsoft.com/office/officeart/2005/8/layout/hList1"/>
    <dgm:cxn modelId="{E9ED0692-B79C-4FAF-A1C7-68E0BB6E4AAA}" type="presParOf" srcId="{F24F84F5-4413-4F2D-8FDA-368F2690BF75}" destId="{7FE38D7F-F0D9-45E0-8F4D-992DC470E1A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D02379F-CEEA-40FD-9F79-7AF26F019C7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7BDDD6C0-C02B-454D-B546-3C9B60771EC3}">
      <dgm:prSet phldrT="[Text]" custT="1"/>
      <dgm:spPr/>
      <dgm:t>
        <a:bodyPr/>
        <a:lstStyle/>
        <a:p>
          <a:r>
            <a:rPr lang="de-DE" sz="4100" dirty="0"/>
            <a:t>Was?</a:t>
          </a:r>
        </a:p>
      </dgm:t>
    </dgm:pt>
    <dgm:pt modelId="{2413B3FD-4882-47BA-BA79-0CED1EE8641D}" type="parTrans" cxnId="{2FE8A88F-66A1-4BA6-8BE2-29192DC3CD0A}">
      <dgm:prSet/>
      <dgm:spPr/>
      <dgm:t>
        <a:bodyPr/>
        <a:lstStyle/>
        <a:p>
          <a:endParaRPr lang="de-DE"/>
        </a:p>
      </dgm:t>
    </dgm:pt>
    <dgm:pt modelId="{85EFBC47-6D3A-4F3F-AA82-D04569569D82}" type="sibTrans" cxnId="{2FE8A88F-66A1-4BA6-8BE2-29192DC3CD0A}">
      <dgm:prSet/>
      <dgm:spPr/>
      <dgm:t>
        <a:bodyPr/>
        <a:lstStyle/>
        <a:p>
          <a:endParaRPr lang="de-DE"/>
        </a:p>
      </dgm:t>
    </dgm:pt>
    <dgm:pt modelId="{D11DA2A4-4A50-4439-BA6E-6D4F3A8A8C58}">
      <dgm:prSet phldrT="[Text]" custT="1"/>
      <dgm:spPr/>
      <dgm:t>
        <a:bodyPr/>
        <a:lstStyle/>
        <a:p>
          <a:r>
            <a:rPr lang="de-DE" sz="1800" dirty="0"/>
            <a:t>Die Teilnehmer stellen ihrem Nachbarn einige Fragen</a:t>
          </a:r>
        </a:p>
      </dgm:t>
    </dgm:pt>
    <dgm:pt modelId="{B0C6FF70-C356-4E1F-9BDC-0EA4B13D13E2}" type="parTrans" cxnId="{A8FC62D7-22B8-4703-AF38-7F292BAC7313}">
      <dgm:prSet/>
      <dgm:spPr/>
      <dgm:t>
        <a:bodyPr/>
        <a:lstStyle/>
        <a:p>
          <a:endParaRPr lang="de-DE"/>
        </a:p>
      </dgm:t>
    </dgm:pt>
    <dgm:pt modelId="{6EEFEE18-B2BE-49F3-AF82-D3DA1F85EA93}" type="sibTrans" cxnId="{A8FC62D7-22B8-4703-AF38-7F292BAC7313}">
      <dgm:prSet/>
      <dgm:spPr/>
      <dgm:t>
        <a:bodyPr/>
        <a:lstStyle/>
        <a:p>
          <a:endParaRPr lang="de-DE"/>
        </a:p>
      </dgm:t>
    </dgm:pt>
    <dgm:pt modelId="{41CEBC57-DD96-4C53-AE1E-2D3DCD19D19A}">
      <dgm:prSet phldrT="[Text]" custT="1"/>
      <dgm:spPr/>
      <dgm:t>
        <a:bodyPr/>
        <a:lstStyle/>
        <a:p>
          <a:r>
            <a:rPr lang="de-DE" sz="4100" dirty="0"/>
            <a:t>Wie?</a:t>
          </a:r>
        </a:p>
      </dgm:t>
    </dgm:pt>
    <dgm:pt modelId="{B0EE8C5F-6307-4A67-B0A6-F44A566A687E}" type="parTrans" cxnId="{9DD14F97-879E-4B44-B6BA-51661B0F7248}">
      <dgm:prSet/>
      <dgm:spPr/>
      <dgm:t>
        <a:bodyPr/>
        <a:lstStyle/>
        <a:p>
          <a:endParaRPr lang="de-DE"/>
        </a:p>
      </dgm:t>
    </dgm:pt>
    <dgm:pt modelId="{D3584FD6-BA7A-4436-9C1D-B622462DF362}" type="sibTrans" cxnId="{9DD14F97-879E-4B44-B6BA-51661B0F7248}">
      <dgm:prSet/>
      <dgm:spPr/>
      <dgm:t>
        <a:bodyPr/>
        <a:lstStyle/>
        <a:p>
          <a:endParaRPr lang="de-DE"/>
        </a:p>
      </dgm:t>
    </dgm:pt>
    <dgm:pt modelId="{31FD06D3-4599-469F-BA25-5591AD130C2A}">
      <dgm:prSet phldrT="[Text]" custT="1"/>
      <dgm:spPr/>
      <dgm:t>
        <a:bodyPr/>
        <a:lstStyle/>
        <a:p>
          <a:r>
            <a:rPr lang="de-DE" sz="2000" dirty="0"/>
            <a:t>Beispielfragen:</a:t>
          </a:r>
        </a:p>
      </dgm:t>
    </dgm:pt>
    <dgm:pt modelId="{FD7C08F2-423E-4EF7-B5ED-67F9F09D1D3A}" type="parTrans" cxnId="{B3537886-C693-44FD-93C7-CD80000A9E92}">
      <dgm:prSet/>
      <dgm:spPr/>
      <dgm:t>
        <a:bodyPr/>
        <a:lstStyle/>
        <a:p>
          <a:endParaRPr lang="de-DE"/>
        </a:p>
      </dgm:t>
    </dgm:pt>
    <dgm:pt modelId="{F5574244-EF12-41DF-9597-0A8630D4314F}" type="sibTrans" cxnId="{B3537886-C693-44FD-93C7-CD80000A9E92}">
      <dgm:prSet/>
      <dgm:spPr/>
      <dgm:t>
        <a:bodyPr/>
        <a:lstStyle/>
        <a:p>
          <a:endParaRPr lang="de-DE"/>
        </a:p>
      </dgm:t>
    </dgm:pt>
    <dgm:pt modelId="{C91F430B-AA33-4F36-B40C-EF217B5B5812}">
      <dgm:prSet phldrT="[Text]" custT="1"/>
      <dgm:spPr/>
      <dgm:t>
        <a:bodyPr/>
        <a:lstStyle/>
        <a:p>
          <a:r>
            <a:rPr lang="en-US" sz="1800" dirty="0" err="1"/>
            <a:t>Anzahl</a:t>
          </a:r>
          <a:r>
            <a:rPr lang="en-US" sz="1800" dirty="0"/>
            <a:t> der </a:t>
          </a:r>
          <a:r>
            <a:rPr lang="en-US" sz="1800" dirty="0" err="1"/>
            <a:t>Studiensemester</a:t>
          </a:r>
          <a:r>
            <a:rPr lang="en-US" sz="1800" dirty="0"/>
            <a:t>?</a:t>
          </a:r>
          <a:endParaRPr lang="de-DE" sz="1800" dirty="0"/>
        </a:p>
      </dgm:t>
    </dgm:pt>
    <dgm:pt modelId="{D39FBFC8-6071-4474-917C-800C5ECF1CEE}" type="parTrans" cxnId="{D87D3107-6112-40A8-9061-242C864787FD}">
      <dgm:prSet/>
      <dgm:spPr/>
      <dgm:t>
        <a:bodyPr/>
        <a:lstStyle/>
        <a:p>
          <a:endParaRPr lang="de-DE"/>
        </a:p>
      </dgm:t>
    </dgm:pt>
    <dgm:pt modelId="{7BB3512F-0ADD-4A1E-BEF6-0D797F30361D}" type="sibTrans" cxnId="{D87D3107-6112-40A8-9061-242C864787FD}">
      <dgm:prSet/>
      <dgm:spPr/>
      <dgm:t>
        <a:bodyPr/>
        <a:lstStyle/>
        <a:p>
          <a:endParaRPr lang="de-DE"/>
        </a:p>
      </dgm:t>
    </dgm:pt>
    <dgm:pt modelId="{20817038-345D-4066-8163-E15311029388}">
      <dgm:prSet phldrT="[Text]" custT="1"/>
      <dgm:spPr/>
      <dgm:t>
        <a:bodyPr/>
        <a:lstStyle/>
        <a:p>
          <a:r>
            <a:rPr lang="de-DE" sz="4100" dirty="0"/>
            <a:t>Variante</a:t>
          </a:r>
        </a:p>
      </dgm:t>
    </dgm:pt>
    <dgm:pt modelId="{7C15D0C0-52D7-4599-A34A-8150351A6C82}" type="parTrans" cxnId="{45FFD99C-3BEC-4CFA-8FDA-A5275FB4C77D}">
      <dgm:prSet/>
      <dgm:spPr/>
      <dgm:t>
        <a:bodyPr/>
        <a:lstStyle/>
        <a:p>
          <a:endParaRPr lang="de-DE"/>
        </a:p>
      </dgm:t>
    </dgm:pt>
    <dgm:pt modelId="{39D2C896-7198-4DA5-8864-376550D8ABFD}" type="sibTrans" cxnId="{45FFD99C-3BEC-4CFA-8FDA-A5275FB4C77D}">
      <dgm:prSet/>
      <dgm:spPr/>
      <dgm:t>
        <a:bodyPr/>
        <a:lstStyle/>
        <a:p>
          <a:endParaRPr lang="de-DE"/>
        </a:p>
      </dgm:t>
    </dgm:pt>
    <dgm:pt modelId="{EB80E6F5-63E6-469C-97EE-57D2240101A8}">
      <dgm:prSet phldrT="[Text]" custT="1"/>
      <dgm:spPr/>
      <dgm:t>
        <a:bodyPr/>
        <a:lstStyle/>
        <a:p>
          <a:r>
            <a:rPr lang="de-DE" sz="1800" dirty="0"/>
            <a:t>In größeren Gruppen kann das Interview in Dreiergruppen stattfinden</a:t>
          </a:r>
        </a:p>
      </dgm:t>
    </dgm:pt>
    <dgm:pt modelId="{4596BF1B-549C-461F-8EAB-C0019DB24EF9}" type="parTrans" cxnId="{30581803-79B7-4306-854C-C2866EC90360}">
      <dgm:prSet/>
      <dgm:spPr/>
      <dgm:t>
        <a:bodyPr/>
        <a:lstStyle/>
        <a:p>
          <a:endParaRPr lang="de-DE"/>
        </a:p>
      </dgm:t>
    </dgm:pt>
    <dgm:pt modelId="{93BFC959-9E2E-4182-89D6-03C391A2A988}" type="sibTrans" cxnId="{30581803-79B7-4306-854C-C2866EC90360}">
      <dgm:prSet/>
      <dgm:spPr/>
      <dgm:t>
        <a:bodyPr/>
        <a:lstStyle/>
        <a:p>
          <a:endParaRPr lang="de-DE"/>
        </a:p>
      </dgm:t>
    </dgm:pt>
    <dgm:pt modelId="{CA1D7DF8-B01D-47CB-B99D-F6EFCD8225F5}">
      <dgm:prSet phldrT="[Text]" custT="1"/>
      <dgm:spPr/>
      <dgm:t>
        <a:bodyPr/>
        <a:lstStyle/>
        <a:p>
          <a:r>
            <a:rPr lang="de-DE" sz="1800" dirty="0"/>
            <a:t>Eine unkomplizierte Methode, sich kennenzulernen</a:t>
          </a:r>
        </a:p>
      </dgm:t>
    </dgm:pt>
    <dgm:pt modelId="{168A3C14-8EFD-4489-A825-B22F164F34D0}" type="parTrans" cxnId="{E4643787-2811-48DB-B348-0B8B793552C2}">
      <dgm:prSet/>
      <dgm:spPr/>
      <dgm:t>
        <a:bodyPr/>
        <a:lstStyle/>
        <a:p>
          <a:endParaRPr lang="de-DE"/>
        </a:p>
      </dgm:t>
    </dgm:pt>
    <dgm:pt modelId="{363CF8CD-2AF9-420B-9CC7-B2E3FBA0F950}" type="sibTrans" cxnId="{E4643787-2811-48DB-B348-0B8B793552C2}">
      <dgm:prSet/>
      <dgm:spPr/>
      <dgm:t>
        <a:bodyPr/>
        <a:lstStyle/>
        <a:p>
          <a:endParaRPr lang="de-DE"/>
        </a:p>
      </dgm:t>
    </dgm:pt>
    <dgm:pt modelId="{AC81DB76-AF5D-427D-9691-1177F5707868}">
      <dgm:prSet phldrT="[Text]" custT="1"/>
      <dgm:spPr/>
      <dgm:t>
        <a:bodyPr/>
        <a:lstStyle/>
        <a:p>
          <a:r>
            <a:rPr lang="de-DE" sz="1800" dirty="0"/>
            <a:t>Dann präsentieren sie der Gruppe ihren Nachbarn</a:t>
          </a:r>
        </a:p>
      </dgm:t>
    </dgm:pt>
    <dgm:pt modelId="{1607C234-1E7F-4AC4-958F-C7E60FF37078}" type="parTrans" cxnId="{C8B15C1A-BE38-43EA-91C9-A984381BB7E4}">
      <dgm:prSet/>
      <dgm:spPr/>
      <dgm:t>
        <a:bodyPr/>
        <a:lstStyle/>
        <a:p>
          <a:endParaRPr lang="de-DE"/>
        </a:p>
      </dgm:t>
    </dgm:pt>
    <dgm:pt modelId="{B9138B6E-147C-4520-85EF-4D2CFCCC00E9}" type="sibTrans" cxnId="{C8B15C1A-BE38-43EA-91C9-A984381BB7E4}">
      <dgm:prSet/>
      <dgm:spPr/>
      <dgm:t>
        <a:bodyPr/>
        <a:lstStyle/>
        <a:p>
          <a:endParaRPr lang="de-DE"/>
        </a:p>
      </dgm:t>
    </dgm:pt>
    <dgm:pt modelId="{AD306221-2B41-4C8F-AA27-EB78C39A9A63}">
      <dgm:prSet phldrT="[Text]" custT="1"/>
      <dgm:spPr/>
      <dgm:t>
        <a:bodyPr/>
        <a:lstStyle/>
        <a:p>
          <a:r>
            <a:rPr lang="en-US" sz="1800" dirty="0" err="1"/>
            <a:t>Erwartungen</a:t>
          </a:r>
          <a:r>
            <a:rPr lang="en-US" sz="1800" dirty="0"/>
            <a:t> an den </a:t>
          </a:r>
          <a:r>
            <a:rPr lang="en-US" sz="1800" dirty="0" err="1"/>
            <a:t>Kurs</a:t>
          </a:r>
          <a:r>
            <a:rPr lang="en-US" sz="1800" dirty="0"/>
            <a:t>?</a:t>
          </a:r>
          <a:endParaRPr lang="de-DE" sz="1800" dirty="0"/>
        </a:p>
      </dgm:t>
    </dgm:pt>
    <dgm:pt modelId="{6F74F6BE-1B68-40F7-AD77-BB2C0257AA5C}" type="parTrans" cxnId="{087B6DBA-F83F-4E24-860B-D8EFD14EDD71}">
      <dgm:prSet/>
      <dgm:spPr/>
      <dgm:t>
        <a:bodyPr/>
        <a:lstStyle/>
        <a:p>
          <a:endParaRPr lang="de-DE"/>
        </a:p>
      </dgm:t>
    </dgm:pt>
    <dgm:pt modelId="{D04584E8-B28C-4D21-971E-B50891F86E77}" type="sibTrans" cxnId="{087B6DBA-F83F-4E24-860B-D8EFD14EDD71}">
      <dgm:prSet/>
      <dgm:spPr/>
      <dgm:t>
        <a:bodyPr/>
        <a:lstStyle/>
        <a:p>
          <a:endParaRPr lang="de-DE"/>
        </a:p>
      </dgm:t>
    </dgm:pt>
    <dgm:pt modelId="{BAF4178D-90A0-442A-9674-A3EB95E329CB}">
      <dgm:prSet phldrT="[Text]" custT="1"/>
      <dgm:spPr/>
      <dgm:t>
        <a:bodyPr/>
        <a:lstStyle/>
        <a:p>
          <a:r>
            <a:rPr lang="de-DE" sz="1800" dirty="0"/>
            <a:t>(Relevantes) Thema, das Sie am meisten interessiert?</a:t>
          </a:r>
        </a:p>
      </dgm:t>
    </dgm:pt>
    <dgm:pt modelId="{7AEBBAB7-D920-4C6E-BFED-B9DC80BCAFEC}" type="parTrans" cxnId="{DEAD399D-8A43-47C4-A7B8-20050A05AD81}">
      <dgm:prSet/>
      <dgm:spPr/>
      <dgm:t>
        <a:bodyPr/>
        <a:lstStyle/>
        <a:p>
          <a:endParaRPr lang="de-DE"/>
        </a:p>
      </dgm:t>
    </dgm:pt>
    <dgm:pt modelId="{5936C103-3800-4A84-96B9-B02685336B81}" type="sibTrans" cxnId="{DEAD399D-8A43-47C4-A7B8-20050A05AD81}">
      <dgm:prSet/>
      <dgm:spPr/>
      <dgm:t>
        <a:bodyPr/>
        <a:lstStyle/>
        <a:p>
          <a:endParaRPr lang="de-DE"/>
        </a:p>
      </dgm:t>
    </dgm:pt>
    <dgm:pt modelId="{D50B840E-84A4-4ABE-9348-698C143593E5}">
      <dgm:prSet phldrT="[Text]" custT="1"/>
      <dgm:spPr/>
      <dgm:t>
        <a:bodyPr/>
        <a:lstStyle/>
        <a:p>
          <a:r>
            <a:rPr lang="de-DE" sz="1800" dirty="0"/>
            <a:t>Haben Sie andere Kurse zu diesem Thema besucht?</a:t>
          </a:r>
        </a:p>
      </dgm:t>
    </dgm:pt>
    <dgm:pt modelId="{4C5EC8D0-5F7D-413A-8F7C-F2659AF8DE32}" type="parTrans" cxnId="{EEC3FCC0-B4D2-463F-B211-8791DFF6A391}">
      <dgm:prSet/>
      <dgm:spPr/>
      <dgm:t>
        <a:bodyPr/>
        <a:lstStyle/>
        <a:p>
          <a:endParaRPr lang="de-DE"/>
        </a:p>
      </dgm:t>
    </dgm:pt>
    <dgm:pt modelId="{AA269E72-F340-4282-9126-36F59FC81BF1}" type="sibTrans" cxnId="{EEC3FCC0-B4D2-463F-B211-8791DFF6A391}">
      <dgm:prSet/>
      <dgm:spPr/>
      <dgm:t>
        <a:bodyPr/>
        <a:lstStyle/>
        <a:p>
          <a:endParaRPr lang="de-DE"/>
        </a:p>
      </dgm:t>
    </dgm:pt>
    <dgm:pt modelId="{4467AAB2-AEA6-4474-A8F5-AF2FB34AA290}" type="pres">
      <dgm:prSet presAssocID="{1D02379F-CEEA-40FD-9F79-7AF26F019C7B}" presName="Name0" presStyleCnt="0">
        <dgm:presLayoutVars>
          <dgm:dir/>
          <dgm:animLvl val="lvl"/>
          <dgm:resizeHandles val="exact"/>
        </dgm:presLayoutVars>
      </dgm:prSet>
      <dgm:spPr/>
    </dgm:pt>
    <dgm:pt modelId="{ED029CC7-B476-4B50-B55D-775359B03EA2}" type="pres">
      <dgm:prSet presAssocID="{7BDDD6C0-C02B-454D-B546-3C9B60771EC3}" presName="composite" presStyleCnt="0"/>
      <dgm:spPr/>
    </dgm:pt>
    <dgm:pt modelId="{D79274D5-0926-4070-8792-59E4AA40A634}" type="pres">
      <dgm:prSet presAssocID="{7BDDD6C0-C02B-454D-B546-3C9B60771EC3}" presName="parTx" presStyleLbl="alignNode1" presStyleIdx="0" presStyleCnt="3">
        <dgm:presLayoutVars>
          <dgm:chMax val="0"/>
          <dgm:chPref val="0"/>
          <dgm:bulletEnabled val="1"/>
        </dgm:presLayoutVars>
      </dgm:prSet>
      <dgm:spPr/>
    </dgm:pt>
    <dgm:pt modelId="{BB40994F-D3FB-44F4-9754-B4BDD00E832D}" type="pres">
      <dgm:prSet presAssocID="{7BDDD6C0-C02B-454D-B546-3C9B60771EC3}" presName="desTx" presStyleLbl="alignAccFollowNode1" presStyleIdx="0" presStyleCnt="3">
        <dgm:presLayoutVars>
          <dgm:bulletEnabled val="1"/>
        </dgm:presLayoutVars>
      </dgm:prSet>
      <dgm:spPr/>
    </dgm:pt>
    <dgm:pt modelId="{66927BC9-1398-4764-9214-A943F33CB394}" type="pres">
      <dgm:prSet presAssocID="{85EFBC47-6D3A-4F3F-AA82-D04569569D82}" presName="space" presStyleCnt="0"/>
      <dgm:spPr/>
    </dgm:pt>
    <dgm:pt modelId="{E4FA464C-9999-4547-AD8E-5417EDFD2BBC}" type="pres">
      <dgm:prSet presAssocID="{41CEBC57-DD96-4C53-AE1E-2D3DCD19D19A}" presName="composite" presStyleCnt="0"/>
      <dgm:spPr/>
    </dgm:pt>
    <dgm:pt modelId="{CAE790D8-D29A-4AD8-B6B1-0181D45D267D}" type="pres">
      <dgm:prSet presAssocID="{41CEBC57-DD96-4C53-AE1E-2D3DCD19D19A}" presName="parTx" presStyleLbl="alignNode1" presStyleIdx="1" presStyleCnt="3">
        <dgm:presLayoutVars>
          <dgm:chMax val="0"/>
          <dgm:chPref val="0"/>
          <dgm:bulletEnabled val="1"/>
        </dgm:presLayoutVars>
      </dgm:prSet>
      <dgm:spPr/>
    </dgm:pt>
    <dgm:pt modelId="{DA753F5E-CE25-4CEB-B497-0AD318F4345C}" type="pres">
      <dgm:prSet presAssocID="{41CEBC57-DD96-4C53-AE1E-2D3DCD19D19A}" presName="desTx" presStyleLbl="alignAccFollowNode1" presStyleIdx="1" presStyleCnt="3">
        <dgm:presLayoutVars>
          <dgm:bulletEnabled val="1"/>
        </dgm:presLayoutVars>
      </dgm:prSet>
      <dgm:spPr/>
    </dgm:pt>
    <dgm:pt modelId="{9D80C0F0-8DB1-43D5-8658-52C6A9A0F156}" type="pres">
      <dgm:prSet presAssocID="{D3584FD6-BA7A-4436-9C1D-B622462DF362}" presName="space" presStyleCnt="0"/>
      <dgm:spPr/>
    </dgm:pt>
    <dgm:pt modelId="{6B69CE24-BA71-4DB7-859F-042A14A56BE9}" type="pres">
      <dgm:prSet presAssocID="{20817038-345D-4066-8163-E15311029388}" presName="composite" presStyleCnt="0"/>
      <dgm:spPr/>
    </dgm:pt>
    <dgm:pt modelId="{2D04E4BC-AEDA-4DE7-B95F-FB7DC687A1E7}" type="pres">
      <dgm:prSet presAssocID="{20817038-345D-4066-8163-E15311029388}" presName="parTx" presStyleLbl="alignNode1" presStyleIdx="2" presStyleCnt="3">
        <dgm:presLayoutVars>
          <dgm:chMax val="0"/>
          <dgm:chPref val="0"/>
          <dgm:bulletEnabled val="1"/>
        </dgm:presLayoutVars>
      </dgm:prSet>
      <dgm:spPr/>
    </dgm:pt>
    <dgm:pt modelId="{00CF17A4-F6D3-4F98-9A8D-8B894A5654F1}" type="pres">
      <dgm:prSet presAssocID="{20817038-345D-4066-8163-E15311029388}" presName="desTx" presStyleLbl="alignAccFollowNode1" presStyleIdx="2" presStyleCnt="3">
        <dgm:presLayoutVars>
          <dgm:bulletEnabled val="1"/>
        </dgm:presLayoutVars>
      </dgm:prSet>
      <dgm:spPr/>
    </dgm:pt>
  </dgm:ptLst>
  <dgm:cxnLst>
    <dgm:cxn modelId="{30581803-79B7-4306-854C-C2866EC90360}" srcId="{20817038-345D-4066-8163-E15311029388}" destId="{EB80E6F5-63E6-469C-97EE-57D2240101A8}" srcOrd="0" destOrd="0" parTransId="{4596BF1B-549C-461F-8EAB-C0019DB24EF9}" sibTransId="{93BFC959-9E2E-4182-89D6-03C391A2A988}"/>
    <dgm:cxn modelId="{D87D3107-6112-40A8-9061-242C864787FD}" srcId="{31FD06D3-4599-469F-BA25-5591AD130C2A}" destId="{C91F430B-AA33-4F36-B40C-EF217B5B5812}" srcOrd="0" destOrd="0" parTransId="{D39FBFC8-6071-4474-917C-800C5ECF1CEE}" sibTransId="{7BB3512F-0ADD-4A1E-BEF6-0D797F30361D}"/>
    <dgm:cxn modelId="{EF2D7307-E23A-4BE9-BA1B-CDA7B6211D75}" type="presOf" srcId="{D50B840E-84A4-4ABE-9348-698C143593E5}" destId="{DA753F5E-CE25-4CEB-B497-0AD318F4345C}" srcOrd="0" destOrd="4" presId="urn:microsoft.com/office/officeart/2005/8/layout/hList1"/>
    <dgm:cxn modelId="{2B791316-2C6B-467E-85C7-BCFE39C01DBF}" type="presOf" srcId="{31FD06D3-4599-469F-BA25-5591AD130C2A}" destId="{DA753F5E-CE25-4CEB-B497-0AD318F4345C}" srcOrd="0" destOrd="0" presId="urn:microsoft.com/office/officeart/2005/8/layout/hList1"/>
    <dgm:cxn modelId="{C8B15C1A-BE38-43EA-91C9-A984381BB7E4}" srcId="{7BDDD6C0-C02B-454D-B546-3C9B60771EC3}" destId="{AC81DB76-AF5D-427D-9691-1177F5707868}" srcOrd="1" destOrd="0" parTransId="{1607C234-1E7F-4AC4-958F-C7E60FF37078}" sibTransId="{B9138B6E-147C-4520-85EF-4D2CFCCC00E9}"/>
    <dgm:cxn modelId="{F6381A26-DB0A-40E9-9676-0EA53EDDEF93}" type="presOf" srcId="{AD306221-2B41-4C8F-AA27-EB78C39A9A63}" destId="{DA753F5E-CE25-4CEB-B497-0AD318F4345C}" srcOrd="0" destOrd="2" presId="urn:microsoft.com/office/officeart/2005/8/layout/hList1"/>
    <dgm:cxn modelId="{1269312F-4B48-4C73-9A06-533A93F6D1EF}" type="presOf" srcId="{41CEBC57-DD96-4C53-AE1E-2D3DCD19D19A}" destId="{CAE790D8-D29A-4AD8-B6B1-0181D45D267D}" srcOrd="0" destOrd="0" presId="urn:microsoft.com/office/officeart/2005/8/layout/hList1"/>
    <dgm:cxn modelId="{511D5940-5454-4954-B58D-E6C96C11BAFB}" type="presOf" srcId="{EB80E6F5-63E6-469C-97EE-57D2240101A8}" destId="{00CF17A4-F6D3-4F98-9A8D-8B894A5654F1}" srcOrd="0" destOrd="0" presId="urn:microsoft.com/office/officeart/2005/8/layout/hList1"/>
    <dgm:cxn modelId="{515EB560-8654-41BE-A1E4-E1AE857425FC}" type="presOf" srcId="{CA1D7DF8-B01D-47CB-B99D-F6EFCD8225F5}" destId="{BB40994F-D3FB-44F4-9754-B4BDD00E832D}" srcOrd="0" destOrd="2" presId="urn:microsoft.com/office/officeart/2005/8/layout/hList1"/>
    <dgm:cxn modelId="{D419D584-AC8A-4E5C-90C2-8FF3A4B9E93F}" type="presOf" srcId="{D11DA2A4-4A50-4439-BA6E-6D4F3A8A8C58}" destId="{BB40994F-D3FB-44F4-9754-B4BDD00E832D}" srcOrd="0" destOrd="0" presId="urn:microsoft.com/office/officeart/2005/8/layout/hList1"/>
    <dgm:cxn modelId="{B7076E85-5D06-478E-9814-4884031EF7D6}" type="presOf" srcId="{BAF4178D-90A0-442A-9674-A3EB95E329CB}" destId="{DA753F5E-CE25-4CEB-B497-0AD318F4345C}" srcOrd="0" destOrd="3" presId="urn:microsoft.com/office/officeart/2005/8/layout/hList1"/>
    <dgm:cxn modelId="{B3537886-C693-44FD-93C7-CD80000A9E92}" srcId="{41CEBC57-DD96-4C53-AE1E-2D3DCD19D19A}" destId="{31FD06D3-4599-469F-BA25-5591AD130C2A}" srcOrd="0" destOrd="0" parTransId="{FD7C08F2-423E-4EF7-B5ED-67F9F09D1D3A}" sibTransId="{F5574244-EF12-41DF-9597-0A8630D4314F}"/>
    <dgm:cxn modelId="{E4643787-2811-48DB-B348-0B8B793552C2}" srcId="{7BDDD6C0-C02B-454D-B546-3C9B60771EC3}" destId="{CA1D7DF8-B01D-47CB-B99D-F6EFCD8225F5}" srcOrd="2" destOrd="0" parTransId="{168A3C14-8EFD-4489-A825-B22F164F34D0}" sibTransId="{363CF8CD-2AF9-420B-9CC7-B2E3FBA0F950}"/>
    <dgm:cxn modelId="{2FE8A88F-66A1-4BA6-8BE2-29192DC3CD0A}" srcId="{1D02379F-CEEA-40FD-9F79-7AF26F019C7B}" destId="{7BDDD6C0-C02B-454D-B546-3C9B60771EC3}" srcOrd="0" destOrd="0" parTransId="{2413B3FD-4882-47BA-BA79-0CED1EE8641D}" sibTransId="{85EFBC47-6D3A-4F3F-AA82-D04569569D82}"/>
    <dgm:cxn modelId="{DC8FC895-EED0-4FD5-90BE-5D75DADF3135}" type="presOf" srcId="{20817038-345D-4066-8163-E15311029388}" destId="{2D04E4BC-AEDA-4DE7-B95F-FB7DC687A1E7}" srcOrd="0" destOrd="0" presId="urn:microsoft.com/office/officeart/2005/8/layout/hList1"/>
    <dgm:cxn modelId="{9DD14F97-879E-4B44-B6BA-51661B0F7248}" srcId="{1D02379F-CEEA-40FD-9F79-7AF26F019C7B}" destId="{41CEBC57-DD96-4C53-AE1E-2D3DCD19D19A}" srcOrd="1" destOrd="0" parTransId="{B0EE8C5F-6307-4A67-B0A6-F44A566A687E}" sibTransId="{D3584FD6-BA7A-4436-9C1D-B622462DF362}"/>
    <dgm:cxn modelId="{45FFD99C-3BEC-4CFA-8FDA-A5275FB4C77D}" srcId="{1D02379F-CEEA-40FD-9F79-7AF26F019C7B}" destId="{20817038-345D-4066-8163-E15311029388}" srcOrd="2" destOrd="0" parTransId="{7C15D0C0-52D7-4599-A34A-8150351A6C82}" sibTransId="{39D2C896-7198-4DA5-8864-376550D8ABFD}"/>
    <dgm:cxn modelId="{DEAD399D-8A43-47C4-A7B8-20050A05AD81}" srcId="{31FD06D3-4599-469F-BA25-5591AD130C2A}" destId="{BAF4178D-90A0-442A-9674-A3EB95E329CB}" srcOrd="2" destOrd="0" parTransId="{7AEBBAB7-D920-4C6E-BFED-B9DC80BCAFEC}" sibTransId="{5936C103-3800-4A84-96B9-B02685336B81}"/>
    <dgm:cxn modelId="{AFCB64A0-22DB-4C94-8611-AD7A49D6E245}" type="presOf" srcId="{1D02379F-CEEA-40FD-9F79-7AF26F019C7B}" destId="{4467AAB2-AEA6-4474-A8F5-AF2FB34AA290}" srcOrd="0" destOrd="0" presId="urn:microsoft.com/office/officeart/2005/8/layout/hList1"/>
    <dgm:cxn modelId="{997D75A2-9A54-498B-A666-3D619FCC9CB2}" type="presOf" srcId="{AC81DB76-AF5D-427D-9691-1177F5707868}" destId="{BB40994F-D3FB-44F4-9754-B4BDD00E832D}" srcOrd="0" destOrd="1" presId="urn:microsoft.com/office/officeart/2005/8/layout/hList1"/>
    <dgm:cxn modelId="{087B6DBA-F83F-4E24-860B-D8EFD14EDD71}" srcId="{31FD06D3-4599-469F-BA25-5591AD130C2A}" destId="{AD306221-2B41-4C8F-AA27-EB78C39A9A63}" srcOrd="1" destOrd="0" parTransId="{6F74F6BE-1B68-40F7-AD77-BB2C0257AA5C}" sibTransId="{D04584E8-B28C-4D21-971E-B50891F86E77}"/>
    <dgm:cxn modelId="{EEC3FCC0-B4D2-463F-B211-8791DFF6A391}" srcId="{31FD06D3-4599-469F-BA25-5591AD130C2A}" destId="{D50B840E-84A4-4ABE-9348-698C143593E5}" srcOrd="3" destOrd="0" parTransId="{4C5EC8D0-5F7D-413A-8F7C-F2659AF8DE32}" sibTransId="{AA269E72-F340-4282-9126-36F59FC81BF1}"/>
    <dgm:cxn modelId="{A8FC62D7-22B8-4703-AF38-7F292BAC7313}" srcId="{7BDDD6C0-C02B-454D-B546-3C9B60771EC3}" destId="{D11DA2A4-4A50-4439-BA6E-6D4F3A8A8C58}" srcOrd="0" destOrd="0" parTransId="{B0C6FF70-C356-4E1F-9BDC-0EA4B13D13E2}" sibTransId="{6EEFEE18-B2BE-49F3-AF82-D3DA1F85EA93}"/>
    <dgm:cxn modelId="{FB0575E3-6217-43EE-B98F-36A45051EF23}" type="presOf" srcId="{C91F430B-AA33-4F36-B40C-EF217B5B5812}" destId="{DA753F5E-CE25-4CEB-B497-0AD318F4345C}" srcOrd="0" destOrd="1" presId="urn:microsoft.com/office/officeart/2005/8/layout/hList1"/>
    <dgm:cxn modelId="{A67FA5F8-300A-4170-B9F2-AC6EF88DB96D}" type="presOf" srcId="{7BDDD6C0-C02B-454D-B546-3C9B60771EC3}" destId="{D79274D5-0926-4070-8792-59E4AA40A634}" srcOrd="0" destOrd="0" presId="urn:microsoft.com/office/officeart/2005/8/layout/hList1"/>
    <dgm:cxn modelId="{60C77F3A-CBE6-4D8B-BD9D-52C9997D8078}" type="presParOf" srcId="{4467AAB2-AEA6-4474-A8F5-AF2FB34AA290}" destId="{ED029CC7-B476-4B50-B55D-775359B03EA2}" srcOrd="0" destOrd="0" presId="urn:microsoft.com/office/officeart/2005/8/layout/hList1"/>
    <dgm:cxn modelId="{E1D37525-60DD-4115-885A-6D0A62ED797F}" type="presParOf" srcId="{ED029CC7-B476-4B50-B55D-775359B03EA2}" destId="{D79274D5-0926-4070-8792-59E4AA40A634}" srcOrd="0" destOrd="0" presId="urn:microsoft.com/office/officeart/2005/8/layout/hList1"/>
    <dgm:cxn modelId="{C705DF1F-4CA8-449E-AE2B-6A383003AEFC}" type="presParOf" srcId="{ED029CC7-B476-4B50-B55D-775359B03EA2}" destId="{BB40994F-D3FB-44F4-9754-B4BDD00E832D}" srcOrd="1" destOrd="0" presId="urn:microsoft.com/office/officeart/2005/8/layout/hList1"/>
    <dgm:cxn modelId="{643DE125-4C1E-4933-BFAB-68D91F2E028F}" type="presParOf" srcId="{4467AAB2-AEA6-4474-A8F5-AF2FB34AA290}" destId="{66927BC9-1398-4764-9214-A943F33CB394}" srcOrd="1" destOrd="0" presId="urn:microsoft.com/office/officeart/2005/8/layout/hList1"/>
    <dgm:cxn modelId="{DF7208EB-F146-45EC-B045-210DBC03C29E}" type="presParOf" srcId="{4467AAB2-AEA6-4474-A8F5-AF2FB34AA290}" destId="{E4FA464C-9999-4547-AD8E-5417EDFD2BBC}" srcOrd="2" destOrd="0" presId="urn:microsoft.com/office/officeart/2005/8/layout/hList1"/>
    <dgm:cxn modelId="{EF1F375F-7264-4457-BC44-C431F14D395E}" type="presParOf" srcId="{E4FA464C-9999-4547-AD8E-5417EDFD2BBC}" destId="{CAE790D8-D29A-4AD8-B6B1-0181D45D267D}" srcOrd="0" destOrd="0" presId="urn:microsoft.com/office/officeart/2005/8/layout/hList1"/>
    <dgm:cxn modelId="{4FBBAFE1-524E-4B91-B2C4-D81CCDAE458D}" type="presParOf" srcId="{E4FA464C-9999-4547-AD8E-5417EDFD2BBC}" destId="{DA753F5E-CE25-4CEB-B497-0AD318F4345C}" srcOrd="1" destOrd="0" presId="urn:microsoft.com/office/officeart/2005/8/layout/hList1"/>
    <dgm:cxn modelId="{F4606262-C17F-446E-AA1B-8AAD54AD9E0C}" type="presParOf" srcId="{4467AAB2-AEA6-4474-A8F5-AF2FB34AA290}" destId="{9D80C0F0-8DB1-43D5-8658-52C6A9A0F156}" srcOrd="3" destOrd="0" presId="urn:microsoft.com/office/officeart/2005/8/layout/hList1"/>
    <dgm:cxn modelId="{BB6F9ED8-0A38-43EA-BE2F-6344E3D2AE9A}" type="presParOf" srcId="{4467AAB2-AEA6-4474-A8F5-AF2FB34AA290}" destId="{6B69CE24-BA71-4DB7-859F-042A14A56BE9}" srcOrd="4" destOrd="0" presId="urn:microsoft.com/office/officeart/2005/8/layout/hList1"/>
    <dgm:cxn modelId="{3299A555-DAA0-4C04-AE66-5C4F0197C4FB}" type="presParOf" srcId="{6B69CE24-BA71-4DB7-859F-042A14A56BE9}" destId="{2D04E4BC-AEDA-4DE7-B95F-FB7DC687A1E7}" srcOrd="0" destOrd="0" presId="urn:microsoft.com/office/officeart/2005/8/layout/hList1"/>
    <dgm:cxn modelId="{2CEAF072-9EC8-474C-B600-5F24E731E84A}" type="presParOf" srcId="{6B69CE24-BA71-4DB7-859F-042A14A56BE9}" destId="{00CF17A4-F6D3-4F98-9A8D-8B894A5654F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E99D91-0774-4B09-B830-82DAB8FF57E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C044A86A-348F-4CA0-8C36-7AEF890CEBD1}">
      <dgm:prSet phldrT="[Text]"/>
      <dgm:spPr/>
      <dgm:t>
        <a:bodyPr/>
        <a:lstStyle/>
        <a:p>
          <a:r>
            <a:rPr lang="de-DE" dirty="0"/>
            <a:t>Was?</a:t>
          </a:r>
        </a:p>
      </dgm:t>
    </dgm:pt>
    <dgm:pt modelId="{7244E542-D9D0-4280-A5C4-4D3FE2E03914}" type="parTrans" cxnId="{93F5ADE0-AC70-4A64-8030-F9B5CA36D2AD}">
      <dgm:prSet/>
      <dgm:spPr/>
      <dgm:t>
        <a:bodyPr/>
        <a:lstStyle/>
        <a:p>
          <a:endParaRPr lang="de-DE"/>
        </a:p>
      </dgm:t>
    </dgm:pt>
    <dgm:pt modelId="{8A0CA02B-3B4C-43CC-A856-FC3A049D0AA7}" type="sibTrans" cxnId="{93F5ADE0-AC70-4A64-8030-F9B5CA36D2AD}">
      <dgm:prSet/>
      <dgm:spPr/>
      <dgm:t>
        <a:bodyPr/>
        <a:lstStyle/>
        <a:p>
          <a:endParaRPr lang="de-DE"/>
        </a:p>
      </dgm:t>
    </dgm:pt>
    <dgm:pt modelId="{6BE73D7D-0CBC-405E-8369-AA535D8D303F}">
      <dgm:prSet phldrT="[Text]" custT="1"/>
      <dgm:spPr/>
      <dgm:t>
        <a:bodyPr/>
        <a:lstStyle/>
        <a:p>
          <a:r>
            <a:rPr lang="de-DE" sz="1800" dirty="0"/>
            <a:t>Die Teilnehmer laufen durch einen Flipchart-Parcours mit Fragen</a:t>
          </a:r>
        </a:p>
      </dgm:t>
    </dgm:pt>
    <dgm:pt modelId="{65EDB9E6-1E1D-43C9-B1E8-A21A34C3A609}" type="parTrans" cxnId="{3BD2431C-55F8-44B7-8462-07B5E920AE89}">
      <dgm:prSet/>
      <dgm:spPr/>
      <dgm:t>
        <a:bodyPr/>
        <a:lstStyle/>
        <a:p>
          <a:endParaRPr lang="de-DE"/>
        </a:p>
      </dgm:t>
    </dgm:pt>
    <dgm:pt modelId="{81D8F534-D5E3-43AE-A416-092E463FDE1F}" type="sibTrans" cxnId="{3BD2431C-55F8-44B7-8462-07B5E920AE89}">
      <dgm:prSet/>
      <dgm:spPr/>
      <dgm:t>
        <a:bodyPr/>
        <a:lstStyle/>
        <a:p>
          <a:endParaRPr lang="de-DE"/>
        </a:p>
      </dgm:t>
    </dgm:pt>
    <dgm:pt modelId="{C852669B-AE0B-4320-8AD2-8D33F776FA05}">
      <dgm:prSet phldrT="[Text]" custT="1"/>
      <dgm:spPr/>
      <dgm:t>
        <a:bodyPr/>
        <a:lstStyle/>
        <a:p>
          <a:r>
            <a:rPr lang="de-DE" sz="1800" dirty="0"/>
            <a:t>Die Teilnehmer lernen sich kennen</a:t>
          </a:r>
        </a:p>
      </dgm:t>
    </dgm:pt>
    <dgm:pt modelId="{E4D4F541-2346-45E6-B522-13724B059A18}" type="parTrans" cxnId="{1744C643-8A40-4030-AE27-8246A8F136B4}">
      <dgm:prSet/>
      <dgm:spPr/>
      <dgm:t>
        <a:bodyPr/>
        <a:lstStyle/>
        <a:p>
          <a:endParaRPr lang="de-DE"/>
        </a:p>
      </dgm:t>
    </dgm:pt>
    <dgm:pt modelId="{301D5B44-F36B-4846-8F82-AE6049BB0909}" type="sibTrans" cxnId="{1744C643-8A40-4030-AE27-8246A8F136B4}">
      <dgm:prSet/>
      <dgm:spPr/>
      <dgm:t>
        <a:bodyPr/>
        <a:lstStyle/>
        <a:p>
          <a:endParaRPr lang="de-DE"/>
        </a:p>
      </dgm:t>
    </dgm:pt>
    <dgm:pt modelId="{34D0F2B3-1D73-4BAD-837F-ED85DEC2AD88}">
      <dgm:prSet phldrT="[Text]"/>
      <dgm:spPr/>
      <dgm:t>
        <a:bodyPr/>
        <a:lstStyle/>
        <a:p>
          <a:r>
            <a:rPr lang="de-DE" dirty="0"/>
            <a:t>Wie?</a:t>
          </a:r>
        </a:p>
      </dgm:t>
    </dgm:pt>
    <dgm:pt modelId="{454EE19E-2FC6-4603-AC75-77BB842CD048}" type="parTrans" cxnId="{6796209A-6483-4990-9402-55C9F08F5F84}">
      <dgm:prSet/>
      <dgm:spPr/>
      <dgm:t>
        <a:bodyPr/>
        <a:lstStyle/>
        <a:p>
          <a:endParaRPr lang="de-DE"/>
        </a:p>
      </dgm:t>
    </dgm:pt>
    <dgm:pt modelId="{A01F81B3-2BAA-469B-9A1D-7B6A0C0738BE}" type="sibTrans" cxnId="{6796209A-6483-4990-9402-55C9F08F5F84}">
      <dgm:prSet/>
      <dgm:spPr/>
      <dgm:t>
        <a:bodyPr/>
        <a:lstStyle/>
        <a:p>
          <a:endParaRPr lang="de-DE"/>
        </a:p>
      </dgm:t>
    </dgm:pt>
    <dgm:pt modelId="{137815BF-FE77-442D-9160-88F795509776}">
      <dgm:prSet phldrT="[Text]" custT="1"/>
      <dgm:spPr/>
      <dgm:t>
        <a:bodyPr/>
        <a:lstStyle/>
        <a:p>
          <a:r>
            <a:rPr lang="de-DE" sz="1800" dirty="0"/>
            <a:t>Bringen Sie mehrere Flipcharts und Stifte mit</a:t>
          </a:r>
        </a:p>
      </dgm:t>
    </dgm:pt>
    <dgm:pt modelId="{3F7A8FEE-E3BA-45FC-8B1C-9FB74E0C8E6E}" type="parTrans" cxnId="{D18920E4-4DE4-488F-9ED2-8408A2899353}">
      <dgm:prSet/>
      <dgm:spPr/>
      <dgm:t>
        <a:bodyPr/>
        <a:lstStyle/>
        <a:p>
          <a:endParaRPr lang="de-DE"/>
        </a:p>
      </dgm:t>
    </dgm:pt>
    <dgm:pt modelId="{068B3F82-A40F-40F0-A979-2DF038A86F2A}" type="sibTrans" cxnId="{D18920E4-4DE4-488F-9ED2-8408A2899353}">
      <dgm:prSet/>
      <dgm:spPr/>
      <dgm:t>
        <a:bodyPr/>
        <a:lstStyle/>
        <a:p>
          <a:endParaRPr lang="de-DE"/>
        </a:p>
      </dgm:t>
    </dgm:pt>
    <dgm:pt modelId="{28368393-E156-423D-A28D-5A33B8A1468D}">
      <dgm:prSet phldrT="[Text]"/>
      <dgm:spPr/>
      <dgm:t>
        <a:bodyPr/>
        <a:lstStyle/>
        <a:p>
          <a:r>
            <a:rPr lang="de-DE" dirty="0"/>
            <a:t>Variante</a:t>
          </a:r>
        </a:p>
      </dgm:t>
    </dgm:pt>
    <dgm:pt modelId="{474266EE-0619-4E2E-9A9E-5F5DF00EE848}" type="parTrans" cxnId="{ED41F443-16DA-4C86-BFC8-E2E334256572}">
      <dgm:prSet/>
      <dgm:spPr/>
      <dgm:t>
        <a:bodyPr/>
        <a:lstStyle/>
        <a:p>
          <a:endParaRPr lang="de-DE"/>
        </a:p>
      </dgm:t>
    </dgm:pt>
    <dgm:pt modelId="{5DC468A9-F765-4B10-B3D2-AC2B451A48F6}" type="sibTrans" cxnId="{ED41F443-16DA-4C86-BFC8-E2E334256572}">
      <dgm:prSet/>
      <dgm:spPr/>
      <dgm:t>
        <a:bodyPr/>
        <a:lstStyle/>
        <a:p>
          <a:endParaRPr lang="de-DE"/>
        </a:p>
      </dgm:t>
    </dgm:pt>
    <dgm:pt modelId="{31628973-D55F-4477-A7A6-22964C004244}">
      <dgm:prSet phldrT="[Text]" custT="1"/>
      <dgm:spPr/>
      <dgm:t>
        <a:bodyPr/>
        <a:lstStyle/>
        <a:p>
          <a:r>
            <a:rPr lang="de-DE" sz="1800" dirty="0"/>
            <a:t>Verwenden Sie diese Methode, um Vorkenntnisse der Teilnehmer zu überprüfen</a:t>
          </a:r>
        </a:p>
      </dgm:t>
    </dgm:pt>
    <dgm:pt modelId="{9C4D63AF-B552-4EEE-B236-653AC5D1D952}" type="parTrans" cxnId="{1F08B5B6-A7C2-412C-AB45-1FBEB3E36C9D}">
      <dgm:prSet/>
      <dgm:spPr/>
      <dgm:t>
        <a:bodyPr/>
        <a:lstStyle/>
        <a:p>
          <a:endParaRPr lang="de-DE"/>
        </a:p>
      </dgm:t>
    </dgm:pt>
    <dgm:pt modelId="{89F30D19-06D9-4FBE-8AF6-BC11B3E65575}" type="sibTrans" cxnId="{1F08B5B6-A7C2-412C-AB45-1FBEB3E36C9D}">
      <dgm:prSet/>
      <dgm:spPr/>
      <dgm:t>
        <a:bodyPr/>
        <a:lstStyle/>
        <a:p>
          <a:endParaRPr lang="de-DE"/>
        </a:p>
      </dgm:t>
    </dgm:pt>
    <dgm:pt modelId="{BA40BBFF-F950-49AE-97D9-D2A5DE076881}">
      <dgm:prSet phldrT="[Text]" custT="1"/>
      <dgm:spPr/>
      <dgm:t>
        <a:bodyPr/>
        <a:lstStyle/>
        <a:p>
          <a:r>
            <a:rPr lang="de-DE" sz="1800" dirty="0"/>
            <a:t>Erstellen Sie eine Route zwischen Flipcharts in einem ausreichend großen Raum</a:t>
          </a:r>
        </a:p>
      </dgm:t>
    </dgm:pt>
    <dgm:pt modelId="{301BBD15-259C-49E4-AC84-4A35804C287C}" type="parTrans" cxnId="{4A1A0E9C-3D9A-4873-BDDE-15C15DAB23E1}">
      <dgm:prSet/>
      <dgm:spPr/>
      <dgm:t>
        <a:bodyPr/>
        <a:lstStyle/>
        <a:p>
          <a:endParaRPr lang="en-US"/>
        </a:p>
      </dgm:t>
    </dgm:pt>
    <dgm:pt modelId="{46718C51-C5AA-47F5-811F-BC4246E52995}" type="sibTrans" cxnId="{4A1A0E9C-3D9A-4873-BDDE-15C15DAB23E1}">
      <dgm:prSet/>
      <dgm:spPr/>
      <dgm:t>
        <a:bodyPr/>
        <a:lstStyle/>
        <a:p>
          <a:endParaRPr lang="en-US"/>
        </a:p>
      </dgm:t>
    </dgm:pt>
    <dgm:pt modelId="{8C999033-A9AD-448D-8BF8-2039E2602552}">
      <dgm:prSet phldrT="[Text]" custT="1"/>
      <dgm:spPr/>
      <dgm:t>
        <a:bodyPr/>
        <a:lstStyle/>
        <a:p>
          <a:r>
            <a:rPr lang="de-DE" sz="1800" dirty="0"/>
            <a:t>Sie lernen über Ihre Teilnehmer</a:t>
          </a:r>
        </a:p>
      </dgm:t>
    </dgm:pt>
    <dgm:pt modelId="{FE7048D9-6655-40B6-9819-861CFE930141}" type="parTrans" cxnId="{7831D3F5-9AD0-4B9F-86C6-98278D220C68}">
      <dgm:prSet/>
      <dgm:spPr/>
      <dgm:t>
        <a:bodyPr/>
        <a:lstStyle/>
        <a:p>
          <a:endParaRPr lang="en-US"/>
        </a:p>
      </dgm:t>
    </dgm:pt>
    <dgm:pt modelId="{7810AAC4-FDE4-4FB9-9030-D20F6AC233AD}" type="sibTrans" cxnId="{7831D3F5-9AD0-4B9F-86C6-98278D220C68}">
      <dgm:prSet/>
      <dgm:spPr/>
      <dgm:t>
        <a:bodyPr/>
        <a:lstStyle/>
        <a:p>
          <a:endParaRPr lang="en-US"/>
        </a:p>
      </dgm:t>
    </dgm:pt>
    <dgm:pt modelId="{91D31029-5E1B-437E-9A59-C85079BA7067}" type="pres">
      <dgm:prSet presAssocID="{80E99D91-0774-4B09-B830-82DAB8FF57E4}" presName="Name0" presStyleCnt="0">
        <dgm:presLayoutVars>
          <dgm:dir/>
          <dgm:animLvl val="lvl"/>
          <dgm:resizeHandles val="exact"/>
        </dgm:presLayoutVars>
      </dgm:prSet>
      <dgm:spPr/>
    </dgm:pt>
    <dgm:pt modelId="{CD44D36C-E169-4EEB-87F8-850EAEE67D55}" type="pres">
      <dgm:prSet presAssocID="{C044A86A-348F-4CA0-8C36-7AEF890CEBD1}" presName="composite" presStyleCnt="0"/>
      <dgm:spPr/>
    </dgm:pt>
    <dgm:pt modelId="{D206D574-2278-471B-816C-B934AC2A552D}" type="pres">
      <dgm:prSet presAssocID="{C044A86A-348F-4CA0-8C36-7AEF890CEBD1}" presName="parTx" presStyleLbl="alignNode1" presStyleIdx="0" presStyleCnt="3">
        <dgm:presLayoutVars>
          <dgm:chMax val="0"/>
          <dgm:chPref val="0"/>
          <dgm:bulletEnabled val="1"/>
        </dgm:presLayoutVars>
      </dgm:prSet>
      <dgm:spPr/>
    </dgm:pt>
    <dgm:pt modelId="{3E325008-AE1B-4CCE-8DE3-F8AE19110341}" type="pres">
      <dgm:prSet presAssocID="{C044A86A-348F-4CA0-8C36-7AEF890CEBD1}" presName="desTx" presStyleLbl="alignAccFollowNode1" presStyleIdx="0" presStyleCnt="3">
        <dgm:presLayoutVars>
          <dgm:bulletEnabled val="1"/>
        </dgm:presLayoutVars>
      </dgm:prSet>
      <dgm:spPr/>
    </dgm:pt>
    <dgm:pt modelId="{C5A9D31D-098D-4956-AED0-A3A0250EE445}" type="pres">
      <dgm:prSet presAssocID="{8A0CA02B-3B4C-43CC-A856-FC3A049D0AA7}" presName="space" presStyleCnt="0"/>
      <dgm:spPr/>
    </dgm:pt>
    <dgm:pt modelId="{D876C5D8-289F-4ABE-A1F0-C29DC2B10024}" type="pres">
      <dgm:prSet presAssocID="{34D0F2B3-1D73-4BAD-837F-ED85DEC2AD88}" presName="composite" presStyleCnt="0"/>
      <dgm:spPr/>
    </dgm:pt>
    <dgm:pt modelId="{C40BE949-63E3-41F9-8A1A-8B880CAD0590}" type="pres">
      <dgm:prSet presAssocID="{34D0F2B3-1D73-4BAD-837F-ED85DEC2AD88}" presName="parTx" presStyleLbl="alignNode1" presStyleIdx="1" presStyleCnt="3">
        <dgm:presLayoutVars>
          <dgm:chMax val="0"/>
          <dgm:chPref val="0"/>
          <dgm:bulletEnabled val="1"/>
        </dgm:presLayoutVars>
      </dgm:prSet>
      <dgm:spPr/>
    </dgm:pt>
    <dgm:pt modelId="{F8496AF3-DBD6-4898-AFD9-B8477155FDD5}" type="pres">
      <dgm:prSet presAssocID="{34D0F2B3-1D73-4BAD-837F-ED85DEC2AD88}" presName="desTx" presStyleLbl="alignAccFollowNode1" presStyleIdx="1" presStyleCnt="3">
        <dgm:presLayoutVars>
          <dgm:bulletEnabled val="1"/>
        </dgm:presLayoutVars>
      </dgm:prSet>
      <dgm:spPr/>
    </dgm:pt>
    <dgm:pt modelId="{118996A5-A3E7-4E97-BEBA-70C93E1252FD}" type="pres">
      <dgm:prSet presAssocID="{A01F81B3-2BAA-469B-9A1D-7B6A0C0738BE}" presName="space" presStyleCnt="0"/>
      <dgm:spPr/>
    </dgm:pt>
    <dgm:pt modelId="{93E9406C-E857-435A-BF3D-84330F487D95}" type="pres">
      <dgm:prSet presAssocID="{28368393-E156-423D-A28D-5A33B8A1468D}" presName="composite" presStyleCnt="0"/>
      <dgm:spPr/>
    </dgm:pt>
    <dgm:pt modelId="{CFA5330B-5DC6-49AD-A90B-C2332C84EF2F}" type="pres">
      <dgm:prSet presAssocID="{28368393-E156-423D-A28D-5A33B8A1468D}" presName="parTx" presStyleLbl="alignNode1" presStyleIdx="2" presStyleCnt="3">
        <dgm:presLayoutVars>
          <dgm:chMax val="0"/>
          <dgm:chPref val="0"/>
          <dgm:bulletEnabled val="1"/>
        </dgm:presLayoutVars>
      </dgm:prSet>
      <dgm:spPr/>
    </dgm:pt>
    <dgm:pt modelId="{EEFD55B9-FF8F-441B-85C9-E764564545C1}" type="pres">
      <dgm:prSet presAssocID="{28368393-E156-423D-A28D-5A33B8A1468D}" presName="desTx" presStyleLbl="alignAccFollowNode1" presStyleIdx="2" presStyleCnt="3">
        <dgm:presLayoutVars>
          <dgm:bulletEnabled val="1"/>
        </dgm:presLayoutVars>
      </dgm:prSet>
      <dgm:spPr/>
    </dgm:pt>
  </dgm:ptLst>
  <dgm:cxnLst>
    <dgm:cxn modelId="{8CC18415-3722-4568-8FA0-E2F45C1F9C82}" type="presOf" srcId="{80E99D91-0774-4B09-B830-82DAB8FF57E4}" destId="{91D31029-5E1B-437E-9A59-C85079BA7067}" srcOrd="0" destOrd="0" presId="urn:microsoft.com/office/officeart/2005/8/layout/hList1"/>
    <dgm:cxn modelId="{3BD2431C-55F8-44B7-8462-07B5E920AE89}" srcId="{C044A86A-348F-4CA0-8C36-7AEF890CEBD1}" destId="{6BE73D7D-0CBC-405E-8369-AA535D8D303F}" srcOrd="0" destOrd="0" parTransId="{65EDB9E6-1E1D-43C9-B1E8-A21A34C3A609}" sibTransId="{81D8F534-D5E3-43AE-A416-092E463FDE1F}"/>
    <dgm:cxn modelId="{0DA7F762-2CE2-4CE8-88F8-5710B47678B3}" type="presOf" srcId="{31628973-D55F-4477-A7A6-22964C004244}" destId="{EEFD55B9-FF8F-441B-85C9-E764564545C1}" srcOrd="0" destOrd="0" presId="urn:microsoft.com/office/officeart/2005/8/layout/hList1"/>
    <dgm:cxn modelId="{1744C643-8A40-4030-AE27-8246A8F136B4}" srcId="{C044A86A-348F-4CA0-8C36-7AEF890CEBD1}" destId="{C852669B-AE0B-4320-8AD2-8D33F776FA05}" srcOrd="1" destOrd="0" parTransId="{E4D4F541-2346-45E6-B522-13724B059A18}" sibTransId="{301D5B44-F36B-4846-8F82-AE6049BB0909}"/>
    <dgm:cxn modelId="{ED41F443-16DA-4C86-BFC8-E2E334256572}" srcId="{80E99D91-0774-4B09-B830-82DAB8FF57E4}" destId="{28368393-E156-423D-A28D-5A33B8A1468D}" srcOrd="2" destOrd="0" parTransId="{474266EE-0619-4E2E-9A9E-5F5DF00EE848}" sibTransId="{5DC468A9-F765-4B10-B3D2-AC2B451A48F6}"/>
    <dgm:cxn modelId="{3501DE76-6764-4356-B583-999664A0E541}" type="presOf" srcId="{6BE73D7D-0CBC-405E-8369-AA535D8D303F}" destId="{3E325008-AE1B-4CCE-8DE3-F8AE19110341}" srcOrd="0" destOrd="0" presId="urn:microsoft.com/office/officeart/2005/8/layout/hList1"/>
    <dgm:cxn modelId="{2AC8C979-E93C-4FEB-ABD1-4EC59C627C52}" type="presOf" srcId="{137815BF-FE77-442D-9160-88F795509776}" destId="{F8496AF3-DBD6-4898-AFD9-B8477155FDD5}" srcOrd="0" destOrd="0" presId="urn:microsoft.com/office/officeart/2005/8/layout/hList1"/>
    <dgm:cxn modelId="{6796209A-6483-4990-9402-55C9F08F5F84}" srcId="{80E99D91-0774-4B09-B830-82DAB8FF57E4}" destId="{34D0F2B3-1D73-4BAD-837F-ED85DEC2AD88}" srcOrd="1" destOrd="0" parTransId="{454EE19E-2FC6-4603-AC75-77BB842CD048}" sibTransId="{A01F81B3-2BAA-469B-9A1D-7B6A0C0738BE}"/>
    <dgm:cxn modelId="{A04A3B9A-7F4B-44AB-A2F0-FAD2D8DC76F7}" type="presOf" srcId="{C852669B-AE0B-4320-8AD2-8D33F776FA05}" destId="{3E325008-AE1B-4CCE-8DE3-F8AE19110341}" srcOrd="0" destOrd="1" presId="urn:microsoft.com/office/officeart/2005/8/layout/hList1"/>
    <dgm:cxn modelId="{4A1A0E9C-3D9A-4873-BDDE-15C15DAB23E1}" srcId="{34D0F2B3-1D73-4BAD-837F-ED85DEC2AD88}" destId="{BA40BBFF-F950-49AE-97D9-D2A5DE076881}" srcOrd="1" destOrd="0" parTransId="{301BBD15-259C-49E4-AC84-4A35804C287C}" sibTransId="{46718C51-C5AA-47F5-811F-BC4246E52995}"/>
    <dgm:cxn modelId="{993821A3-933D-40FA-9C90-82301716D0E9}" type="presOf" srcId="{C044A86A-348F-4CA0-8C36-7AEF890CEBD1}" destId="{D206D574-2278-471B-816C-B934AC2A552D}" srcOrd="0" destOrd="0" presId="urn:microsoft.com/office/officeart/2005/8/layout/hList1"/>
    <dgm:cxn modelId="{51AEC0AC-FBB8-4ADA-8223-0C629A32936D}" type="presOf" srcId="{34D0F2B3-1D73-4BAD-837F-ED85DEC2AD88}" destId="{C40BE949-63E3-41F9-8A1A-8B880CAD0590}" srcOrd="0" destOrd="0" presId="urn:microsoft.com/office/officeart/2005/8/layout/hList1"/>
    <dgm:cxn modelId="{1F08B5B6-A7C2-412C-AB45-1FBEB3E36C9D}" srcId="{28368393-E156-423D-A28D-5A33B8A1468D}" destId="{31628973-D55F-4477-A7A6-22964C004244}" srcOrd="0" destOrd="0" parTransId="{9C4D63AF-B552-4EEE-B236-653AC5D1D952}" sibTransId="{89F30D19-06D9-4FBE-8AF6-BC11B3E65575}"/>
    <dgm:cxn modelId="{F87071CC-2ECB-47E1-8DA9-ECC44240AB4A}" type="presOf" srcId="{28368393-E156-423D-A28D-5A33B8A1468D}" destId="{CFA5330B-5DC6-49AD-A90B-C2332C84EF2F}" srcOrd="0" destOrd="0" presId="urn:microsoft.com/office/officeart/2005/8/layout/hList1"/>
    <dgm:cxn modelId="{93F5ADE0-AC70-4A64-8030-F9B5CA36D2AD}" srcId="{80E99D91-0774-4B09-B830-82DAB8FF57E4}" destId="{C044A86A-348F-4CA0-8C36-7AEF890CEBD1}" srcOrd="0" destOrd="0" parTransId="{7244E542-D9D0-4280-A5C4-4D3FE2E03914}" sibTransId="{8A0CA02B-3B4C-43CC-A856-FC3A049D0AA7}"/>
    <dgm:cxn modelId="{D18920E4-4DE4-488F-9ED2-8408A2899353}" srcId="{34D0F2B3-1D73-4BAD-837F-ED85DEC2AD88}" destId="{137815BF-FE77-442D-9160-88F795509776}" srcOrd="0" destOrd="0" parTransId="{3F7A8FEE-E3BA-45FC-8B1C-9FB74E0C8E6E}" sibTransId="{068B3F82-A40F-40F0-A979-2DF038A86F2A}"/>
    <dgm:cxn modelId="{B3F3FDEC-A4E4-469E-9B33-6BD5ED863626}" type="presOf" srcId="{BA40BBFF-F950-49AE-97D9-D2A5DE076881}" destId="{F8496AF3-DBD6-4898-AFD9-B8477155FDD5}" srcOrd="0" destOrd="1" presId="urn:microsoft.com/office/officeart/2005/8/layout/hList1"/>
    <dgm:cxn modelId="{DDB4B4ED-A1AF-4553-98E4-D18EABFDF9F7}" type="presOf" srcId="{8C999033-A9AD-448D-8BF8-2039E2602552}" destId="{3E325008-AE1B-4CCE-8DE3-F8AE19110341}" srcOrd="0" destOrd="2" presId="urn:microsoft.com/office/officeart/2005/8/layout/hList1"/>
    <dgm:cxn modelId="{7831D3F5-9AD0-4B9F-86C6-98278D220C68}" srcId="{C044A86A-348F-4CA0-8C36-7AEF890CEBD1}" destId="{8C999033-A9AD-448D-8BF8-2039E2602552}" srcOrd="2" destOrd="0" parTransId="{FE7048D9-6655-40B6-9819-861CFE930141}" sibTransId="{7810AAC4-FDE4-4FB9-9030-D20F6AC233AD}"/>
    <dgm:cxn modelId="{49FC2160-D49D-4E3D-B997-3D83D8A9BD38}" type="presParOf" srcId="{91D31029-5E1B-437E-9A59-C85079BA7067}" destId="{CD44D36C-E169-4EEB-87F8-850EAEE67D55}" srcOrd="0" destOrd="0" presId="urn:microsoft.com/office/officeart/2005/8/layout/hList1"/>
    <dgm:cxn modelId="{AE751BDA-ECB9-40BE-9761-9292C0EAB0EC}" type="presParOf" srcId="{CD44D36C-E169-4EEB-87F8-850EAEE67D55}" destId="{D206D574-2278-471B-816C-B934AC2A552D}" srcOrd="0" destOrd="0" presId="urn:microsoft.com/office/officeart/2005/8/layout/hList1"/>
    <dgm:cxn modelId="{5EE84CC6-E383-40B3-90ED-AAB4939AED0B}" type="presParOf" srcId="{CD44D36C-E169-4EEB-87F8-850EAEE67D55}" destId="{3E325008-AE1B-4CCE-8DE3-F8AE19110341}" srcOrd="1" destOrd="0" presId="urn:microsoft.com/office/officeart/2005/8/layout/hList1"/>
    <dgm:cxn modelId="{802E73F0-4EF7-4B83-BF86-1BFE5CAC5390}" type="presParOf" srcId="{91D31029-5E1B-437E-9A59-C85079BA7067}" destId="{C5A9D31D-098D-4956-AED0-A3A0250EE445}" srcOrd="1" destOrd="0" presId="urn:microsoft.com/office/officeart/2005/8/layout/hList1"/>
    <dgm:cxn modelId="{79C69A96-0E86-4BEA-B02A-BCDF53D52E9E}" type="presParOf" srcId="{91D31029-5E1B-437E-9A59-C85079BA7067}" destId="{D876C5D8-289F-4ABE-A1F0-C29DC2B10024}" srcOrd="2" destOrd="0" presId="urn:microsoft.com/office/officeart/2005/8/layout/hList1"/>
    <dgm:cxn modelId="{865637BC-0A83-4B1F-8992-4DB482550E15}" type="presParOf" srcId="{D876C5D8-289F-4ABE-A1F0-C29DC2B10024}" destId="{C40BE949-63E3-41F9-8A1A-8B880CAD0590}" srcOrd="0" destOrd="0" presId="urn:microsoft.com/office/officeart/2005/8/layout/hList1"/>
    <dgm:cxn modelId="{B38CDF34-E3F8-418F-933C-7D43943F7102}" type="presParOf" srcId="{D876C5D8-289F-4ABE-A1F0-C29DC2B10024}" destId="{F8496AF3-DBD6-4898-AFD9-B8477155FDD5}" srcOrd="1" destOrd="0" presId="urn:microsoft.com/office/officeart/2005/8/layout/hList1"/>
    <dgm:cxn modelId="{81EB9151-1CEE-474B-B93E-432E9C67A63E}" type="presParOf" srcId="{91D31029-5E1B-437E-9A59-C85079BA7067}" destId="{118996A5-A3E7-4E97-BEBA-70C93E1252FD}" srcOrd="3" destOrd="0" presId="urn:microsoft.com/office/officeart/2005/8/layout/hList1"/>
    <dgm:cxn modelId="{FB89C9BF-667C-4654-BBD1-44AF699B8DFF}" type="presParOf" srcId="{91D31029-5E1B-437E-9A59-C85079BA7067}" destId="{93E9406C-E857-435A-BF3D-84330F487D95}" srcOrd="4" destOrd="0" presId="urn:microsoft.com/office/officeart/2005/8/layout/hList1"/>
    <dgm:cxn modelId="{CA7EDE12-1B36-4B43-8292-AB29EA8823CF}" type="presParOf" srcId="{93E9406C-E857-435A-BF3D-84330F487D95}" destId="{CFA5330B-5DC6-49AD-A90B-C2332C84EF2F}" srcOrd="0" destOrd="0" presId="urn:microsoft.com/office/officeart/2005/8/layout/hList1"/>
    <dgm:cxn modelId="{03A708B4-D526-46E9-B87F-34B450AFE575}" type="presParOf" srcId="{93E9406C-E857-435A-BF3D-84330F487D95}" destId="{EEFD55B9-FF8F-441B-85C9-E764564545C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5FDEF6-2576-D84C-A67A-D73D802EBEAF}" type="doc">
      <dgm:prSet loTypeId="urn:microsoft.com/office/officeart/2005/8/layout/matrix2" loCatId="matrix" qsTypeId="urn:microsoft.com/office/officeart/2005/8/quickstyle/simple4" qsCatId="simple" csTypeId="urn:microsoft.com/office/officeart/2005/8/colors/accent1_2" csCatId="accent1" phldr="1"/>
      <dgm:spPr/>
      <dgm:t>
        <a:bodyPr/>
        <a:lstStyle/>
        <a:p>
          <a:endParaRPr lang="de-DE"/>
        </a:p>
      </dgm:t>
    </dgm:pt>
    <dgm:pt modelId="{9A66613F-1651-4148-A7A9-7790F5DE1138}">
      <dgm:prSet phldrT="[Text]"/>
      <dgm:spPr/>
      <dgm:t>
        <a:bodyPr/>
        <a:lstStyle/>
        <a:p>
          <a:r>
            <a:rPr lang="de-AT" noProof="0" dirty="0"/>
            <a:t>Behaviorismus</a:t>
          </a:r>
          <a:r>
            <a:rPr lang="de-DE" dirty="0"/>
            <a:t> (Feedback)</a:t>
          </a:r>
        </a:p>
      </dgm:t>
    </dgm:pt>
    <dgm:pt modelId="{E191A7D7-B51A-5A49-83A8-CCE77D8F19A7}" type="parTrans" cxnId="{24DDB461-4197-444D-93B2-4CA18B251AAD}">
      <dgm:prSet/>
      <dgm:spPr/>
      <dgm:t>
        <a:bodyPr/>
        <a:lstStyle/>
        <a:p>
          <a:endParaRPr lang="de-DE"/>
        </a:p>
      </dgm:t>
    </dgm:pt>
    <dgm:pt modelId="{3DA53BD4-9AF5-2049-A454-D3219F06B464}" type="sibTrans" cxnId="{24DDB461-4197-444D-93B2-4CA18B251AAD}">
      <dgm:prSet/>
      <dgm:spPr/>
      <dgm:t>
        <a:bodyPr/>
        <a:lstStyle/>
        <a:p>
          <a:endParaRPr lang="de-DE"/>
        </a:p>
      </dgm:t>
    </dgm:pt>
    <dgm:pt modelId="{668F4EED-583D-3943-B3EA-FE1B2B031D79}">
      <dgm:prSet phldrT="[Text]"/>
      <dgm:spPr/>
      <dgm:t>
        <a:bodyPr/>
        <a:lstStyle/>
        <a:p>
          <a:r>
            <a:rPr lang="de-DE" dirty="0"/>
            <a:t>Kognitivismus (Anwendung)</a:t>
          </a:r>
        </a:p>
      </dgm:t>
    </dgm:pt>
    <dgm:pt modelId="{6BB82051-326D-D847-B253-AAEC8335C02D}" type="parTrans" cxnId="{68889941-BAB0-CA49-9BB4-184E90C15812}">
      <dgm:prSet/>
      <dgm:spPr/>
      <dgm:t>
        <a:bodyPr/>
        <a:lstStyle/>
        <a:p>
          <a:endParaRPr lang="de-DE"/>
        </a:p>
      </dgm:t>
    </dgm:pt>
    <dgm:pt modelId="{D7A0C67A-71F3-F74E-B06A-C00D2F3057A6}" type="sibTrans" cxnId="{68889941-BAB0-CA49-9BB4-184E90C15812}">
      <dgm:prSet/>
      <dgm:spPr/>
      <dgm:t>
        <a:bodyPr/>
        <a:lstStyle/>
        <a:p>
          <a:endParaRPr lang="de-DE"/>
        </a:p>
      </dgm:t>
    </dgm:pt>
    <dgm:pt modelId="{765856CB-25D7-9948-ACF9-DBB14BFA7AFD}">
      <dgm:prSet phldrT="[Text]"/>
      <dgm:spPr/>
      <dgm:t>
        <a:bodyPr/>
        <a:lstStyle/>
        <a:p>
          <a:r>
            <a:rPr lang="de-DE" dirty="0"/>
            <a:t>Konstruktivismus (</a:t>
          </a:r>
          <a:r>
            <a:rPr lang="de-AT" noProof="0" dirty="0"/>
            <a:t>Reflexivität</a:t>
          </a:r>
          <a:r>
            <a:rPr lang="en-US" dirty="0"/>
            <a:t>)</a:t>
          </a:r>
          <a:endParaRPr lang="de-DE" dirty="0"/>
        </a:p>
      </dgm:t>
    </dgm:pt>
    <dgm:pt modelId="{16089B7A-574D-FC40-8101-26F7B836B9F2}" type="parTrans" cxnId="{5EFE554F-37DD-0541-B825-570546FCB4D3}">
      <dgm:prSet/>
      <dgm:spPr/>
      <dgm:t>
        <a:bodyPr/>
        <a:lstStyle/>
        <a:p>
          <a:endParaRPr lang="de-DE"/>
        </a:p>
      </dgm:t>
    </dgm:pt>
    <dgm:pt modelId="{6516AC8C-C49A-F04D-8245-597D5F82C246}" type="sibTrans" cxnId="{5EFE554F-37DD-0541-B825-570546FCB4D3}">
      <dgm:prSet/>
      <dgm:spPr/>
      <dgm:t>
        <a:bodyPr/>
        <a:lstStyle/>
        <a:p>
          <a:endParaRPr lang="de-DE"/>
        </a:p>
      </dgm:t>
    </dgm:pt>
    <dgm:pt modelId="{3CBAF758-E00B-7147-85DB-0A8B417B688F}">
      <dgm:prSet phldrT="[Text]"/>
      <dgm:spPr/>
      <dgm:t>
        <a:bodyPr/>
        <a:lstStyle/>
        <a:p>
          <a:r>
            <a:rPr lang="de-DE" dirty="0"/>
            <a:t>Sozialkonstruktivismus (Interaktion)</a:t>
          </a:r>
        </a:p>
      </dgm:t>
    </dgm:pt>
    <dgm:pt modelId="{416AB97F-C467-EC49-B028-527C211D889B}" type="parTrans" cxnId="{DD187B13-6907-9B45-9C1C-F43E92A5DD00}">
      <dgm:prSet/>
      <dgm:spPr/>
      <dgm:t>
        <a:bodyPr/>
        <a:lstStyle/>
        <a:p>
          <a:endParaRPr lang="de-DE"/>
        </a:p>
      </dgm:t>
    </dgm:pt>
    <dgm:pt modelId="{6388DCA6-2A73-9A48-9E27-F6618BA09B6A}" type="sibTrans" cxnId="{DD187B13-6907-9B45-9C1C-F43E92A5DD00}">
      <dgm:prSet/>
      <dgm:spPr/>
      <dgm:t>
        <a:bodyPr/>
        <a:lstStyle/>
        <a:p>
          <a:endParaRPr lang="de-DE"/>
        </a:p>
      </dgm:t>
    </dgm:pt>
    <dgm:pt modelId="{72338FE9-1CA8-5C48-896F-1D713CC54111}" type="pres">
      <dgm:prSet presAssocID="{125FDEF6-2576-D84C-A67A-D73D802EBEAF}" presName="matrix" presStyleCnt="0">
        <dgm:presLayoutVars>
          <dgm:chMax val="1"/>
          <dgm:dir/>
          <dgm:resizeHandles val="exact"/>
        </dgm:presLayoutVars>
      </dgm:prSet>
      <dgm:spPr/>
    </dgm:pt>
    <dgm:pt modelId="{381C6B4F-1484-8445-AC01-20A679A3C51C}" type="pres">
      <dgm:prSet presAssocID="{125FDEF6-2576-D84C-A67A-D73D802EBEAF}" presName="axisShape" presStyleLbl="bgShp" presStyleIdx="0" presStyleCnt="1" custLinFactNeighborY="4111"/>
      <dgm:spPr/>
    </dgm:pt>
    <dgm:pt modelId="{8CB80D99-7E52-FE40-9A99-6CF9AC2581AE}" type="pres">
      <dgm:prSet presAssocID="{125FDEF6-2576-D84C-A67A-D73D802EBEAF}" presName="rect1" presStyleLbl="node1" presStyleIdx="0" presStyleCnt="4">
        <dgm:presLayoutVars>
          <dgm:chMax val="0"/>
          <dgm:chPref val="0"/>
          <dgm:bulletEnabled val="1"/>
        </dgm:presLayoutVars>
      </dgm:prSet>
      <dgm:spPr/>
    </dgm:pt>
    <dgm:pt modelId="{6989492D-4423-6A41-8A8F-05D0B6649767}" type="pres">
      <dgm:prSet presAssocID="{125FDEF6-2576-D84C-A67A-D73D802EBEAF}" presName="rect2" presStyleLbl="node1" presStyleIdx="1" presStyleCnt="4">
        <dgm:presLayoutVars>
          <dgm:chMax val="0"/>
          <dgm:chPref val="0"/>
          <dgm:bulletEnabled val="1"/>
        </dgm:presLayoutVars>
      </dgm:prSet>
      <dgm:spPr/>
    </dgm:pt>
    <dgm:pt modelId="{DC9E3DE0-26D3-834F-BD72-F2A71DCD7A48}" type="pres">
      <dgm:prSet presAssocID="{125FDEF6-2576-D84C-A67A-D73D802EBEAF}" presName="rect3" presStyleLbl="node1" presStyleIdx="2" presStyleCnt="4">
        <dgm:presLayoutVars>
          <dgm:chMax val="0"/>
          <dgm:chPref val="0"/>
          <dgm:bulletEnabled val="1"/>
        </dgm:presLayoutVars>
      </dgm:prSet>
      <dgm:spPr/>
    </dgm:pt>
    <dgm:pt modelId="{F5B73145-BEA1-6446-B016-99F354F3B767}" type="pres">
      <dgm:prSet presAssocID="{125FDEF6-2576-D84C-A67A-D73D802EBEAF}" presName="rect4" presStyleLbl="node1" presStyleIdx="3" presStyleCnt="4">
        <dgm:presLayoutVars>
          <dgm:chMax val="0"/>
          <dgm:chPref val="0"/>
          <dgm:bulletEnabled val="1"/>
        </dgm:presLayoutVars>
      </dgm:prSet>
      <dgm:spPr/>
    </dgm:pt>
  </dgm:ptLst>
  <dgm:cxnLst>
    <dgm:cxn modelId="{DD187B13-6907-9B45-9C1C-F43E92A5DD00}" srcId="{125FDEF6-2576-D84C-A67A-D73D802EBEAF}" destId="{3CBAF758-E00B-7147-85DB-0A8B417B688F}" srcOrd="3" destOrd="0" parTransId="{416AB97F-C467-EC49-B028-527C211D889B}" sibTransId="{6388DCA6-2A73-9A48-9E27-F6618BA09B6A}"/>
    <dgm:cxn modelId="{88438C19-4C03-431E-B90D-8388CD62C9D2}" type="presOf" srcId="{3CBAF758-E00B-7147-85DB-0A8B417B688F}" destId="{F5B73145-BEA1-6446-B016-99F354F3B767}" srcOrd="0" destOrd="0" presId="urn:microsoft.com/office/officeart/2005/8/layout/matrix2"/>
    <dgm:cxn modelId="{6E71672D-2BCA-4498-8B68-A9832E6151A1}" type="presOf" srcId="{9A66613F-1651-4148-A7A9-7790F5DE1138}" destId="{8CB80D99-7E52-FE40-9A99-6CF9AC2581AE}" srcOrd="0" destOrd="0" presId="urn:microsoft.com/office/officeart/2005/8/layout/matrix2"/>
    <dgm:cxn modelId="{68889941-BAB0-CA49-9BB4-184E90C15812}" srcId="{125FDEF6-2576-D84C-A67A-D73D802EBEAF}" destId="{668F4EED-583D-3943-B3EA-FE1B2B031D79}" srcOrd="1" destOrd="0" parTransId="{6BB82051-326D-D847-B253-AAEC8335C02D}" sibTransId="{D7A0C67A-71F3-F74E-B06A-C00D2F3057A6}"/>
    <dgm:cxn modelId="{24DDB461-4197-444D-93B2-4CA18B251AAD}" srcId="{125FDEF6-2576-D84C-A67A-D73D802EBEAF}" destId="{9A66613F-1651-4148-A7A9-7790F5DE1138}" srcOrd="0" destOrd="0" parTransId="{E191A7D7-B51A-5A49-83A8-CCE77D8F19A7}" sibTransId="{3DA53BD4-9AF5-2049-A454-D3219F06B464}"/>
    <dgm:cxn modelId="{DFE75B6E-6B2D-4B2D-AA6D-B4516DC28519}" type="presOf" srcId="{668F4EED-583D-3943-B3EA-FE1B2B031D79}" destId="{6989492D-4423-6A41-8A8F-05D0B6649767}" srcOrd="0" destOrd="0" presId="urn:microsoft.com/office/officeart/2005/8/layout/matrix2"/>
    <dgm:cxn modelId="{5EFE554F-37DD-0541-B825-570546FCB4D3}" srcId="{125FDEF6-2576-D84C-A67A-D73D802EBEAF}" destId="{765856CB-25D7-9948-ACF9-DBB14BFA7AFD}" srcOrd="2" destOrd="0" parTransId="{16089B7A-574D-FC40-8101-26F7B836B9F2}" sibTransId="{6516AC8C-C49A-F04D-8245-597D5F82C246}"/>
    <dgm:cxn modelId="{3902AE7D-E133-4A66-A7A0-EF87F246DBE6}" type="presOf" srcId="{125FDEF6-2576-D84C-A67A-D73D802EBEAF}" destId="{72338FE9-1CA8-5C48-896F-1D713CC54111}" srcOrd="0" destOrd="0" presId="urn:microsoft.com/office/officeart/2005/8/layout/matrix2"/>
    <dgm:cxn modelId="{806AA092-1DCE-47DD-8C27-457037E1EE1E}" type="presOf" srcId="{765856CB-25D7-9948-ACF9-DBB14BFA7AFD}" destId="{DC9E3DE0-26D3-834F-BD72-F2A71DCD7A48}" srcOrd="0" destOrd="0" presId="urn:microsoft.com/office/officeart/2005/8/layout/matrix2"/>
    <dgm:cxn modelId="{9D65EC03-1C7C-4B53-AD01-0F19EC28BD9D}" type="presParOf" srcId="{72338FE9-1CA8-5C48-896F-1D713CC54111}" destId="{381C6B4F-1484-8445-AC01-20A679A3C51C}" srcOrd="0" destOrd="0" presId="urn:microsoft.com/office/officeart/2005/8/layout/matrix2"/>
    <dgm:cxn modelId="{02CAD621-FF71-430C-A2FA-714BF59E96FC}" type="presParOf" srcId="{72338FE9-1CA8-5C48-896F-1D713CC54111}" destId="{8CB80D99-7E52-FE40-9A99-6CF9AC2581AE}" srcOrd="1" destOrd="0" presId="urn:microsoft.com/office/officeart/2005/8/layout/matrix2"/>
    <dgm:cxn modelId="{02E17F54-4547-4E3A-8C4B-4CD422CFE3D8}" type="presParOf" srcId="{72338FE9-1CA8-5C48-896F-1D713CC54111}" destId="{6989492D-4423-6A41-8A8F-05D0B6649767}" srcOrd="2" destOrd="0" presId="urn:microsoft.com/office/officeart/2005/8/layout/matrix2"/>
    <dgm:cxn modelId="{34DF70D1-F354-449B-83B0-CE4D2D4FA73D}" type="presParOf" srcId="{72338FE9-1CA8-5C48-896F-1D713CC54111}" destId="{DC9E3DE0-26D3-834F-BD72-F2A71DCD7A48}" srcOrd="3" destOrd="0" presId="urn:microsoft.com/office/officeart/2005/8/layout/matrix2"/>
    <dgm:cxn modelId="{6C2A2C41-8FCB-449F-B958-98F67A061499}" type="presParOf" srcId="{72338FE9-1CA8-5C48-896F-1D713CC54111}" destId="{F5B73145-BEA1-6446-B016-99F354F3B767}"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61A8BF-FC1B-4BAC-A806-DDFC0FC3BDF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7F0C4C39-7BA7-4A41-A1DC-D969E302E614}">
      <dgm:prSet phldrT="[Text]" custT="1"/>
      <dgm:spPr/>
      <dgm:t>
        <a:bodyPr/>
        <a:lstStyle/>
        <a:p>
          <a:r>
            <a:rPr lang="en-US" sz="1400" dirty="0" err="1"/>
            <a:t>Entwicklung</a:t>
          </a:r>
          <a:r>
            <a:rPr lang="en-US" sz="1400" dirty="0"/>
            <a:t> von </a:t>
          </a:r>
          <a:r>
            <a:rPr lang="en-US" sz="1400" dirty="0" err="1"/>
            <a:t>Ideen</a:t>
          </a:r>
          <a:r>
            <a:rPr lang="en-US" sz="1400" dirty="0"/>
            <a:t> in Gruppen</a:t>
          </a:r>
          <a:endParaRPr lang="de-DE" sz="1400" dirty="0"/>
        </a:p>
      </dgm:t>
    </dgm:pt>
    <dgm:pt modelId="{CDF4F1F5-F25D-439C-937A-3B962AEA6945}" type="parTrans" cxnId="{FD49225B-3AD4-4558-8574-9118B7B205CA}">
      <dgm:prSet/>
      <dgm:spPr/>
      <dgm:t>
        <a:bodyPr/>
        <a:lstStyle/>
        <a:p>
          <a:endParaRPr lang="de-DE"/>
        </a:p>
      </dgm:t>
    </dgm:pt>
    <dgm:pt modelId="{2F3C60CA-821E-41EC-84AB-06B0D1CF9A21}" type="sibTrans" cxnId="{FD49225B-3AD4-4558-8574-9118B7B205CA}">
      <dgm:prSet/>
      <dgm:spPr/>
      <dgm:t>
        <a:bodyPr/>
        <a:lstStyle/>
        <a:p>
          <a:endParaRPr lang="de-DE"/>
        </a:p>
      </dgm:t>
    </dgm:pt>
    <dgm:pt modelId="{2D522246-179A-4DAB-BBBF-FB3452789726}">
      <dgm:prSet phldrT="[Text]" custT="1"/>
      <dgm:spPr/>
      <dgm:t>
        <a:bodyPr/>
        <a:lstStyle/>
        <a:p>
          <a:r>
            <a:rPr lang="de-DE" sz="3100" dirty="0"/>
            <a:t>Wie?</a:t>
          </a:r>
        </a:p>
      </dgm:t>
    </dgm:pt>
    <dgm:pt modelId="{929A0EE5-63C4-47C8-BCDE-380BE1BEC9B9}" type="parTrans" cxnId="{FFED3F0A-8F8A-4EB8-AA23-6CD6E9EFFC4B}">
      <dgm:prSet/>
      <dgm:spPr/>
      <dgm:t>
        <a:bodyPr/>
        <a:lstStyle/>
        <a:p>
          <a:endParaRPr lang="de-DE"/>
        </a:p>
      </dgm:t>
    </dgm:pt>
    <dgm:pt modelId="{D127995D-4231-4F76-A2D5-229AF432C58A}" type="sibTrans" cxnId="{FFED3F0A-8F8A-4EB8-AA23-6CD6E9EFFC4B}">
      <dgm:prSet/>
      <dgm:spPr/>
      <dgm:t>
        <a:bodyPr/>
        <a:lstStyle/>
        <a:p>
          <a:endParaRPr lang="de-DE"/>
        </a:p>
      </dgm:t>
    </dgm:pt>
    <dgm:pt modelId="{309645E8-139B-4344-8CFB-19F052DD6088}">
      <dgm:prSet phldrT="[Text]" custT="1"/>
      <dgm:spPr/>
      <dgm:t>
        <a:bodyPr/>
        <a:lstStyle/>
        <a:p>
          <a:r>
            <a:rPr lang="de-DE" sz="1400" dirty="0"/>
            <a:t>Schaffen Sie eine freundliche Atmosphäre für Gruppendiskussion</a:t>
          </a:r>
        </a:p>
      </dgm:t>
    </dgm:pt>
    <dgm:pt modelId="{27E3F71D-BB0B-4126-9375-6DCE13CD351B}" type="parTrans" cxnId="{1AABE063-23E3-4F7C-B275-FE77F26DFCC2}">
      <dgm:prSet/>
      <dgm:spPr/>
      <dgm:t>
        <a:bodyPr/>
        <a:lstStyle/>
        <a:p>
          <a:endParaRPr lang="de-DE"/>
        </a:p>
      </dgm:t>
    </dgm:pt>
    <dgm:pt modelId="{10CE20F6-FBD4-4419-9C56-4C24C6A150A7}" type="sibTrans" cxnId="{1AABE063-23E3-4F7C-B275-FE77F26DFCC2}">
      <dgm:prSet/>
      <dgm:spPr/>
      <dgm:t>
        <a:bodyPr/>
        <a:lstStyle/>
        <a:p>
          <a:endParaRPr lang="de-DE"/>
        </a:p>
      </dgm:t>
    </dgm:pt>
    <dgm:pt modelId="{F021D33A-F358-4554-9FC7-C60C1C019DBB}">
      <dgm:prSet phldrT="[Text]" custT="1"/>
      <dgm:spPr/>
      <dgm:t>
        <a:bodyPr/>
        <a:lstStyle/>
        <a:p>
          <a:r>
            <a:rPr lang="de-DE" sz="3100" dirty="0"/>
            <a:t>Variante</a:t>
          </a:r>
        </a:p>
      </dgm:t>
    </dgm:pt>
    <dgm:pt modelId="{F073A66C-16D9-4862-8523-BCA60B0311E1}" type="parTrans" cxnId="{9315D98F-45F6-4A6E-96FC-8346C4704113}">
      <dgm:prSet/>
      <dgm:spPr/>
      <dgm:t>
        <a:bodyPr/>
        <a:lstStyle/>
        <a:p>
          <a:endParaRPr lang="de-DE"/>
        </a:p>
      </dgm:t>
    </dgm:pt>
    <dgm:pt modelId="{466B02FC-32AA-41D2-A02F-298E7598D0A7}" type="sibTrans" cxnId="{9315D98F-45F6-4A6E-96FC-8346C4704113}">
      <dgm:prSet/>
      <dgm:spPr/>
      <dgm:t>
        <a:bodyPr/>
        <a:lstStyle/>
        <a:p>
          <a:endParaRPr lang="de-DE"/>
        </a:p>
      </dgm:t>
    </dgm:pt>
    <dgm:pt modelId="{393EF7B6-A0F1-4492-B034-7819B96AF836}">
      <dgm:prSet phldrT="[Text]" custT="1"/>
      <dgm:spPr/>
      <dgm:t>
        <a:bodyPr/>
        <a:lstStyle/>
        <a:p>
          <a:r>
            <a:rPr lang="de-DE" sz="1400" dirty="0"/>
            <a:t>Rundenlänge und Gruppengrößen können geändert werden</a:t>
          </a:r>
        </a:p>
      </dgm:t>
    </dgm:pt>
    <dgm:pt modelId="{23F0A9C9-C496-48CB-BB22-4AC8170CE689}" type="parTrans" cxnId="{2004F961-5991-45FC-AB3E-589878FFA833}">
      <dgm:prSet/>
      <dgm:spPr/>
      <dgm:t>
        <a:bodyPr/>
        <a:lstStyle/>
        <a:p>
          <a:endParaRPr lang="de-DE"/>
        </a:p>
      </dgm:t>
    </dgm:pt>
    <dgm:pt modelId="{3BAC653F-C4EE-4875-AF25-8FB287356121}" type="sibTrans" cxnId="{2004F961-5991-45FC-AB3E-589878FFA833}">
      <dgm:prSet/>
      <dgm:spPr/>
      <dgm:t>
        <a:bodyPr/>
        <a:lstStyle/>
        <a:p>
          <a:endParaRPr lang="de-DE"/>
        </a:p>
      </dgm:t>
    </dgm:pt>
    <dgm:pt modelId="{33256F63-F129-4824-BF1D-2685A95A8555}">
      <dgm:prSet phldrT="[Text]" custT="1"/>
      <dgm:spPr/>
      <dgm:t>
        <a:bodyPr/>
        <a:lstStyle/>
        <a:p>
          <a:r>
            <a:rPr lang="de-DE" sz="3100" dirty="0"/>
            <a:t>Was?</a:t>
          </a:r>
        </a:p>
      </dgm:t>
    </dgm:pt>
    <dgm:pt modelId="{D7E7007F-D66F-4E33-817A-B34496B91297}" type="parTrans" cxnId="{7CA6DAB0-D100-42D1-AE9B-5686CCF68352}">
      <dgm:prSet/>
      <dgm:spPr/>
      <dgm:t>
        <a:bodyPr/>
        <a:lstStyle/>
        <a:p>
          <a:endParaRPr lang="de-DE"/>
        </a:p>
      </dgm:t>
    </dgm:pt>
    <dgm:pt modelId="{A0F49845-00B4-40EE-82AF-00557364EA70}" type="sibTrans" cxnId="{7CA6DAB0-D100-42D1-AE9B-5686CCF68352}">
      <dgm:prSet/>
      <dgm:spPr/>
      <dgm:t>
        <a:bodyPr/>
        <a:lstStyle/>
        <a:p>
          <a:endParaRPr lang="de-DE"/>
        </a:p>
      </dgm:t>
    </dgm:pt>
    <dgm:pt modelId="{A9BD8A65-6EAA-431D-9D16-4474770DFAF5}">
      <dgm:prSet phldrT="[Text]" custT="1"/>
      <dgm:spPr/>
      <dgm:t>
        <a:bodyPr/>
        <a:lstStyle/>
        <a:p>
          <a:endParaRPr lang="de-DE" sz="2000" dirty="0"/>
        </a:p>
      </dgm:t>
    </dgm:pt>
    <dgm:pt modelId="{00A67092-8036-45D6-AD6E-6F2017EEB5B5}" type="parTrans" cxnId="{5CAE2D48-4694-4ABE-8673-DBA1B1B14DCE}">
      <dgm:prSet/>
      <dgm:spPr/>
      <dgm:t>
        <a:bodyPr/>
        <a:lstStyle/>
        <a:p>
          <a:endParaRPr lang="de-DE"/>
        </a:p>
      </dgm:t>
    </dgm:pt>
    <dgm:pt modelId="{4D719910-AB0D-48FE-8BFB-4FF2123CF3F2}" type="sibTrans" cxnId="{5CAE2D48-4694-4ABE-8673-DBA1B1B14DCE}">
      <dgm:prSet/>
      <dgm:spPr/>
      <dgm:t>
        <a:bodyPr/>
        <a:lstStyle/>
        <a:p>
          <a:endParaRPr lang="de-DE"/>
        </a:p>
      </dgm:t>
    </dgm:pt>
    <dgm:pt modelId="{7700DA2D-B7F7-4FD4-85C3-765EEE26F50E}">
      <dgm:prSet phldrT="[Text]" custT="1"/>
      <dgm:spPr/>
      <dgm:t>
        <a:bodyPr/>
        <a:lstStyle/>
        <a:p>
          <a:r>
            <a:rPr lang="de-DE" sz="3100" dirty="0"/>
            <a:t>Wann?</a:t>
          </a:r>
        </a:p>
      </dgm:t>
    </dgm:pt>
    <dgm:pt modelId="{06703FB9-0559-4AC1-B0F9-764C3271F1C5}" type="parTrans" cxnId="{9DC92BFD-5AB4-47F8-BDAE-DF9BB4D33A21}">
      <dgm:prSet/>
      <dgm:spPr/>
      <dgm:t>
        <a:bodyPr/>
        <a:lstStyle/>
        <a:p>
          <a:endParaRPr lang="de-DE"/>
        </a:p>
      </dgm:t>
    </dgm:pt>
    <dgm:pt modelId="{EBA30A06-336D-4978-A627-433706DDA7CF}" type="sibTrans" cxnId="{9DC92BFD-5AB4-47F8-BDAE-DF9BB4D33A21}">
      <dgm:prSet/>
      <dgm:spPr/>
      <dgm:t>
        <a:bodyPr/>
        <a:lstStyle/>
        <a:p>
          <a:endParaRPr lang="de-DE"/>
        </a:p>
      </dgm:t>
    </dgm:pt>
    <dgm:pt modelId="{D3CF39C9-F33F-432C-8857-877653F5893E}">
      <dgm:prSet phldrT="[Text]" custT="1"/>
      <dgm:spPr/>
      <dgm:t>
        <a:bodyPr/>
        <a:lstStyle/>
        <a:p>
          <a:r>
            <a:rPr lang="de-DE" sz="1200" b="1" dirty="0"/>
            <a:t>Gruppe</a:t>
          </a:r>
          <a:r>
            <a:rPr lang="de-DE" sz="1200" dirty="0"/>
            <a:t>: 15-60 Personen</a:t>
          </a:r>
        </a:p>
      </dgm:t>
    </dgm:pt>
    <dgm:pt modelId="{46A409C3-3BD1-492C-A604-C1158ABE1379}" type="parTrans" cxnId="{8191FA61-0A1D-4EEC-9E61-0D73C9BFDB10}">
      <dgm:prSet/>
      <dgm:spPr/>
      <dgm:t>
        <a:bodyPr/>
        <a:lstStyle/>
        <a:p>
          <a:endParaRPr lang="de-DE"/>
        </a:p>
      </dgm:t>
    </dgm:pt>
    <dgm:pt modelId="{AFF3360E-773F-4BA4-9C2F-5F568B043393}" type="sibTrans" cxnId="{8191FA61-0A1D-4EEC-9E61-0D73C9BFDB10}">
      <dgm:prSet/>
      <dgm:spPr/>
      <dgm:t>
        <a:bodyPr/>
        <a:lstStyle/>
        <a:p>
          <a:endParaRPr lang="de-DE"/>
        </a:p>
      </dgm:t>
    </dgm:pt>
    <dgm:pt modelId="{330318C9-7C7D-4849-AB88-678008E81133}">
      <dgm:prSet phldrT="[Text]" custT="1"/>
      <dgm:spPr/>
      <dgm:t>
        <a:bodyPr/>
        <a:lstStyle/>
        <a:p>
          <a:r>
            <a:rPr lang="de-DE" sz="1200" dirty="0"/>
            <a:t>Wenn man inhaltliche Diskussion mit Teilnehmeraktivierung inkl. Dokumentation der Diskussion kombinieren will (z. B. zum Einstieg in ein neues Thema oder zur Zusammenfassung)</a:t>
          </a:r>
        </a:p>
      </dgm:t>
    </dgm:pt>
    <dgm:pt modelId="{B7E76619-B82D-48F8-B4DF-3137BCBDC3D5}" type="parTrans" cxnId="{032765E3-E750-41B9-9CEF-9CB3DCC3E5C1}">
      <dgm:prSet/>
      <dgm:spPr/>
      <dgm:t>
        <a:bodyPr/>
        <a:lstStyle/>
        <a:p>
          <a:endParaRPr lang="de-DE"/>
        </a:p>
      </dgm:t>
    </dgm:pt>
    <dgm:pt modelId="{1E99F1D1-055F-4083-9258-54529BAF8951}" type="sibTrans" cxnId="{032765E3-E750-41B9-9CEF-9CB3DCC3E5C1}">
      <dgm:prSet/>
      <dgm:spPr/>
      <dgm:t>
        <a:bodyPr/>
        <a:lstStyle/>
        <a:p>
          <a:endParaRPr lang="de-DE"/>
        </a:p>
      </dgm:t>
    </dgm:pt>
    <dgm:pt modelId="{DFEF0999-2DFF-4C80-878F-3C254BF316F8}">
      <dgm:prSet phldrT="[Text]" custT="1"/>
      <dgm:spPr/>
      <dgm:t>
        <a:bodyPr/>
        <a:lstStyle/>
        <a:p>
          <a:r>
            <a:rPr lang="de-DE" sz="1200" b="1" dirty="0"/>
            <a:t>Dauer</a:t>
          </a:r>
          <a:r>
            <a:rPr lang="de-DE" sz="1200" dirty="0"/>
            <a:t>: länger als 1 Stunde</a:t>
          </a:r>
        </a:p>
      </dgm:t>
    </dgm:pt>
    <dgm:pt modelId="{86BC558F-C499-4F4A-A5DA-096DC0554F05}" type="parTrans" cxnId="{C2967251-2BB7-4E4F-A7AE-EABE892B7FA4}">
      <dgm:prSet/>
      <dgm:spPr/>
      <dgm:t>
        <a:bodyPr/>
        <a:lstStyle/>
        <a:p>
          <a:endParaRPr lang="de-DE"/>
        </a:p>
      </dgm:t>
    </dgm:pt>
    <dgm:pt modelId="{6AFADAE6-FF6B-4923-AC46-1ADB0AF3277D}" type="sibTrans" cxnId="{C2967251-2BB7-4E4F-A7AE-EABE892B7FA4}">
      <dgm:prSet/>
      <dgm:spPr/>
      <dgm:t>
        <a:bodyPr/>
        <a:lstStyle/>
        <a:p>
          <a:endParaRPr lang="de-DE"/>
        </a:p>
      </dgm:t>
    </dgm:pt>
    <dgm:pt modelId="{E5DF7727-D4EB-433E-84B8-5220A62694A9}">
      <dgm:prSet phldrT="[Text]" custT="1"/>
      <dgm:spPr/>
      <dgm:t>
        <a:bodyPr/>
        <a:lstStyle/>
        <a:p>
          <a:r>
            <a:rPr lang="de-DE" sz="1200" b="1" dirty="0"/>
            <a:t>Vorteile</a:t>
          </a:r>
          <a:r>
            <a:rPr lang="de-DE" sz="1200" dirty="0"/>
            <a:t>: tiefe Diskussionen, Studenten lernen voneinander</a:t>
          </a:r>
        </a:p>
      </dgm:t>
    </dgm:pt>
    <dgm:pt modelId="{2644A595-391F-4CB7-9E9B-CDCF53849A5C}" type="parTrans" cxnId="{D734B3D6-62CA-4E89-AD22-8D8F1E3B1060}">
      <dgm:prSet/>
      <dgm:spPr/>
      <dgm:t>
        <a:bodyPr/>
        <a:lstStyle/>
        <a:p>
          <a:endParaRPr lang="de-DE"/>
        </a:p>
      </dgm:t>
    </dgm:pt>
    <dgm:pt modelId="{207099A1-C232-4536-8B0A-43E73159885E}" type="sibTrans" cxnId="{D734B3D6-62CA-4E89-AD22-8D8F1E3B1060}">
      <dgm:prSet/>
      <dgm:spPr/>
      <dgm:t>
        <a:bodyPr/>
        <a:lstStyle/>
        <a:p>
          <a:endParaRPr lang="de-DE"/>
        </a:p>
      </dgm:t>
    </dgm:pt>
    <dgm:pt modelId="{3925AFDA-0A4E-44D6-95E4-0970DAC855F1}">
      <dgm:prSet phldrT="[Text]" custT="1"/>
      <dgm:spPr/>
      <dgm:t>
        <a:bodyPr/>
        <a:lstStyle/>
        <a:p>
          <a:r>
            <a:rPr lang="de-DE" sz="1200" b="1" dirty="0"/>
            <a:t>Nachteile</a:t>
          </a:r>
          <a:r>
            <a:rPr lang="de-DE" sz="1200" dirty="0"/>
            <a:t>: zeitaufwändig, Vorbereitung erforderlich, Studenten brauchen Vorkenntnisse</a:t>
          </a:r>
        </a:p>
      </dgm:t>
    </dgm:pt>
    <dgm:pt modelId="{62965280-CC12-43E7-B13E-F2F147973BF4}" type="parTrans" cxnId="{5329C967-B411-4D7A-BEC5-89BC93CE184B}">
      <dgm:prSet/>
      <dgm:spPr/>
      <dgm:t>
        <a:bodyPr/>
        <a:lstStyle/>
        <a:p>
          <a:endParaRPr lang="de-DE"/>
        </a:p>
      </dgm:t>
    </dgm:pt>
    <dgm:pt modelId="{E85BFF45-8C77-45F3-90E5-5D104E071C17}" type="sibTrans" cxnId="{5329C967-B411-4D7A-BEC5-89BC93CE184B}">
      <dgm:prSet/>
      <dgm:spPr/>
      <dgm:t>
        <a:bodyPr/>
        <a:lstStyle/>
        <a:p>
          <a:endParaRPr lang="de-DE"/>
        </a:p>
      </dgm:t>
    </dgm:pt>
    <dgm:pt modelId="{EC85530F-D22D-4149-AF3A-BFE551FF7788}">
      <dgm:prSet custT="1"/>
      <dgm:spPr/>
      <dgm:t>
        <a:bodyPr/>
        <a:lstStyle/>
        <a:p>
          <a:r>
            <a:rPr lang="de-DE" sz="1400" dirty="0"/>
            <a:t>Stellen Sie Tische und/oder Flipcharts mit Stift und Papier zur Verfügung</a:t>
          </a:r>
          <a:endParaRPr lang="en-US" sz="1400" dirty="0"/>
        </a:p>
      </dgm:t>
    </dgm:pt>
    <dgm:pt modelId="{A82EE989-BE7E-4AC6-9194-D67AC713F57F}" type="parTrans" cxnId="{D1CB59D7-1B1F-4ABC-BC68-E63AB8D24213}">
      <dgm:prSet/>
      <dgm:spPr/>
      <dgm:t>
        <a:bodyPr/>
        <a:lstStyle/>
        <a:p>
          <a:endParaRPr lang="en-US"/>
        </a:p>
      </dgm:t>
    </dgm:pt>
    <dgm:pt modelId="{5BDA2B7E-3276-4190-964B-449D63F42866}" type="sibTrans" cxnId="{D1CB59D7-1B1F-4ABC-BC68-E63AB8D24213}">
      <dgm:prSet/>
      <dgm:spPr/>
      <dgm:t>
        <a:bodyPr/>
        <a:lstStyle/>
        <a:p>
          <a:endParaRPr lang="en-US"/>
        </a:p>
      </dgm:t>
    </dgm:pt>
    <dgm:pt modelId="{70CC5235-EC2B-4577-9A9E-945880EECD81}">
      <dgm:prSet custT="1"/>
      <dgm:spPr/>
      <dgm:t>
        <a:bodyPr/>
        <a:lstStyle/>
        <a:p>
          <a:r>
            <a:rPr lang="de-DE" sz="1400" dirty="0"/>
            <a:t>3 zwanzigminütige Diskussionsrunden in Vierergruppen</a:t>
          </a:r>
          <a:endParaRPr lang="en-US" sz="1400" dirty="0"/>
        </a:p>
      </dgm:t>
    </dgm:pt>
    <dgm:pt modelId="{43450CB5-E51D-4626-A8CC-FA5BDBE07035}" type="parTrans" cxnId="{3A65F9F1-B0E9-4DC3-91A2-B84D83FDC4BF}">
      <dgm:prSet/>
      <dgm:spPr/>
      <dgm:t>
        <a:bodyPr/>
        <a:lstStyle/>
        <a:p>
          <a:endParaRPr lang="en-US"/>
        </a:p>
      </dgm:t>
    </dgm:pt>
    <dgm:pt modelId="{98D495B1-EC16-409D-AA50-1B6EC614462A}" type="sibTrans" cxnId="{3A65F9F1-B0E9-4DC3-91A2-B84D83FDC4BF}">
      <dgm:prSet/>
      <dgm:spPr/>
      <dgm:t>
        <a:bodyPr/>
        <a:lstStyle/>
        <a:p>
          <a:endParaRPr lang="en-US"/>
        </a:p>
      </dgm:t>
    </dgm:pt>
    <dgm:pt modelId="{840D243D-AE3C-4556-98B0-C2AFDE012787}">
      <dgm:prSet phldrT="[Text]" custT="1"/>
      <dgm:spPr/>
      <dgm:t>
        <a:bodyPr/>
        <a:lstStyle/>
        <a:p>
          <a:r>
            <a:rPr lang="de-DE" sz="1400" dirty="0"/>
            <a:t>Zum Wissensaustausch durch Konversation, mischen Sie die Gruppen </a:t>
          </a:r>
        </a:p>
      </dgm:t>
    </dgm:pt>
    <dgm:pt modelId="{E5D46997-32D4-4FFC-9DDE-118698799BB9}" type="parTrans" cxnId="{32679D0C-B890-4E70-8B9E-146CF8599DA2}">
      <dgm:prSet/>
      <dgm:spPr/>
      <dgm:t>
        <a:bodyPr/>
        <a:lstStyle/>
        <a:p>
          <a:endParaRPr lang="en-US"/>
        </a:p>
      </dgm:t>
    </dgm:pt>
    <dgm:pt modelId="{7D3DC83C-54F8-4DB4-A4ED-B6D22BCF274B}" type="sibTrans" cxnId="{32679D0C-B890-4E70-8B9E-146CF8599DA2}">
      <dgm:prSet/>
      <dgm:spPr/>
      <dgm:t>
        <a:bodyPr/>
        <a:lstStyle/>
        <a:p>
          <a:endParaRPr lang="en-US"/>
        </a:p>
      </dgm:t>
    </dgm:pt>
    <dgm:pt modelId="{41C8EDA9-D711-4865-803E-2D8D69EEBB02}" type="pres">
      <dgm:prSet presAssocID="{FA61A8BF-FC1B-4BAC-A806-DDFC0FC3BDFF}" presName="Name0" presStyleCnt="0">
        <dgm:presLayoutVars>
          <dgm:dir/>
          <dgm:animLvl val="lvl"/>
          <dgm:resizeHandles val="exact"/>
        </dgm:presLayoutVars>
      </dgm:prSet>
      <dgm:spPr/>
    </dgm:pt>
    <dgm:pt modelId="{7A8F9C0F-6343-4146-BF3C-7EA1D52336D5}" type="pres">
      <dgm:prSet presAssocID="{7700DA2D-B7F7-4FD4-85C3-765EEE26F50E}" presName="composite" presStyleCnt="0"/>
      <dgm:spPr/>
    </dgm:pt>
    <dgm:pt modelId="{3C268F83-83BB-480E-BCAF-5EB2954C07F3}" type="pres">
      <dgm:prSet presAssocID="{7700DA2D-B7F7-4FD4-85C3-765EEE26F50E}" presName="parTx" presStyleLbl="alignNode1" presStyleIdx="0" presStyleCnt="4">
        <dgm:presLayoutVars>
          <dgm:chMax val="0"/>
          <dgm:chPref val="0"/>
          <dgm:bulletEnabled val="1"/>
        </dgm:presLayoutVars>
      </dgm:prSet>
      <dgm:spPr/>
    </dgm:pt>
    <dgm:pt modelId="{93F1F033-03A8-4659-8EB3-19801A8BC73B}" type="pres">
      <dgm:prSet presAssocID="{7700DA2D-B7F7-4FD4-85C3-765EEE26F50E}" presName="desTx" presStyleLbl="alignAccFollowNode1" presStyleIdx="0" presStyleCnt="4">
        <dgm:presLayoutVars>
          <dgm:bulletEnabled val="1"/>
        </dgm:presLayoutVars>
      </dgm:prSet>
      <dgm:spPr/>
    </dgm:pt>
    <dgm:pt modelId="{7FA60D86-E164-431C-AC3C-87DFFA98EF68}" type="pres">
      <dgm:prSet presAssocID="{EBA30A06-336D-4978-A627-433706DDA7CF}" presName="space" presStyleCnt="0"/>
      <dgm:spPr/>
    </dgm:pt>
    <dgm:pt modelId="{580E83D2-1287-459F-97D3-0C823494D655}" type="pres">
      <dgm:prSet presAssocID="{33256F63-F129-4824-BF1D-2685A95A8555}" presName="composite" presStyleCnt="0"/>
      <dgm:spPr/>
    </dgm:pt>
    <dgm:pt modelId="{43176E8A-2FAA-44CB-A221-6D011E258005}" type="pres">
      <dgm:prSet presAssocID="{33256F63-F129-4824-BF1D-2685A95A8555}" presName="parTx" presStyleLbl="alignNode1" presStyleIdx="1" presStyleCnt="4">
        <dgm:presLayoutVars>
          <dgm:chMax val="0"/>
          <dgm:chPref val="0"/>
          <dgm:bulletEnabled val="1"/>
        </dgm:presLayoutVars>
      </dgm:prSet>
      <dgm:spPr/>
    </dgm:pt>
    <dgm:pt modelId="{199AA889-8B44-4131-A275-AA372FEE6B6E}" type="pres">
      <dgm:prSet presAssocID="{33256F63-F129-4824-BF1D-2685A95A8555}" presName="desTx" presStyleLbl="alignAccFollowNode1" presStyleIdx="1" presStyleCnt="4" custScaleY="100000">
        <dgm:presLayoutVars>
          <dgm:bulletEnabled val="1"/>
        </dgm:presLayoutVars>
      </dgm:prSet>
      <dgm:spPr/>
    </dgm:pt>
    <dgm:pt modelId="{34E87DB9-4E67-4758-A906-43DEDD2F00C0}" type="pres">
      <dgm:prSet presAssocID="{A0F49845-00B4-40EE-82AF-00557364EA70}" presName="space" presStyleCnt="0"/>
      <dgm:spPr/>
    </dgm:pt>
    <dgm:pt modelId="{A6D895A3-09DF-45AF-B5B7-BCED5646BD92}" type="pres">
      <dgm:prSet presAssocID="{2D522246-179A-4DAB-BBBF-FB3452789726}" presName="composite" presStyleCnt="0"/>
      <dgm:spPr/>
    </dgm:pt>
    <dgm:pt modelId="{8FAA779C-48E8-49FC-97B5-6664B46E049A}" type="pres">
      <dgm:prSet presAssocID="{2D522246-179A-4DAB-BBBF-FB3452789726}" presName="parTx" presStyleLbl="alignNode1" presStyleIdx="2" presStyleCnt="4">
        <dgm:presLayoutVars>
          <dgm:chMax val="0"/>
          <dgm:chPref val="0"/>
          <dgm:bulletEnabled val="1"/>
        </dgm:presLayoutVars>
      </dgm:prSet>
      <dgm:spPr/>
    </dgm:pt>
    <dgm:pt modelId="{8F20E0EF-059E-4ED7-A0E4-6942EB245855}" type="pres">
      <dgm:prSet presAssocID="{2D522246-179A-4DAB-BBBF-FB3452789726}" presName="desTx" presStyleLbl="alignAccFollowNode1" presStyleIdx="2" presStyleCnt="4">
        <dgm:presLayoutVars>
          <dgm:bulletEnabled val="1"/>
        </dgm:presLayoutVars>
      </dgm:prSet>
      <dgm:spPr/>
    </dgm:pt>
    <dgm:pt modelId="{19BD00F1-6CB1-4EA7-9229-461FF789FA8F}" type="pres">
      <dgm:prSet presAssocID="{D127995D-4231-4F76-A2D5-229AF432C58A}" presName="space" presStyleCnt="0"/>
      <dgm:spPr/>
    </dgm:pt>
    <dgm:pt modelId="{E64316D5-CB62-448A-AFB9-1D25FB82C07C}" type="pres">
      <dgm:prSet presAssocID="{F021D33A-F358-4554-9FC7-C60C1C019DBB}" presName="composite" presStyleCnt="0"/>
      <dgm:spPr/>
    </dgm:pt>
    <dgm:pt modelId="{1AD87215-A0F4-4D74-98EB-DC1C199CBB15}" type="pres">
      <dgm:prSet presAssocID="{F021D33A-F358-4554-9FC7-C60C1C019DBB}" presName="parTx" presStyleLbl="alignNode1" presStyleIdx="3" presStyleCnt="4">
        <dgm:presLayoutVars>
          <dgm:chMax val="0"/>
          <dgm:chPref val="0"/>
          <dgm:bulletEnabled val="1"/>
        </dgm:presLayoutVars>
      </dgm:prSet>
      <dgm:spPr/>
    </dgm:pt>
    <dgm:pt modelId="{DA1F60FF-3CAB-44BB-AAC2-86001C8C26C4}" type="pres">
      <dgm:prSet presAssocID="{F021D33A-F358-4554-9FC7-C60C1C019DBB}" presName="desTx" presStyleLbl="alignAccFollowNode1" presStyleIdx="3" presStyleCnt="4">
        <dgm:presLayoutVars>
          <dgm:bulletEnabled val="1"/>
        </dgm:presLayoutVars>
      </dgm:prSet>
      <dgm:spPr/>
    </dgm:pt>
  </dgm:ptLst>
  <dgm:cxnLst>
    <dgm:cxn modelId="{2D4E6204-AF5C-42E9-A03D-E17F572F3AF4}" type="presOf" srcId="{3925AFDA-0A4E-44D6-95E4-0970DAC855F1}" destId="{93F1F033-03A8-4659-8EB3-19801A8BC73B}" srcOrd="0" destOrd="4" presId="urn:microsoft.com/office/officeart/2005/8/layout/hList1"/>
    <dgm:cxn modelId="{FFED3F0A-8F8A-4EB8-AA23-6CD6E9EFFC4B}" srcId="{FA61A8BF-FC1B-4BAC-A806-DDFC0FC3BDFF}" destId="{2D522246-179A-4DAB-BBBF-FB3452789726}" srcOrd="2" destOrd="0" parTransId="{929A0EE5-63C4-47C8-BCDE-380BE1BEC9B9}" sibTransId="{D127995D-4231-4F76-A2D5-229AF432C58A}"/>
    <dgm:cxn modelId="{32679D0C-B890-4E70-8B9E-146CF8599DA2}" srcId="{33256F63-F129-4824-BF1D-2685A95A8555}" destId="{840D243D-AE3C-4556-98B0-C2AFDE012787}" srcOrd="1" destOrd="0" parTransId="{E5D46997-32D4-4FFC-9DDE-118698799BB9}" sibTransId="{7D3DC83C-54F8-4DB4-A4ED-B6D22BCF274B}"/>
    <dgm:cxn modelId="{552E2023-1726-4961-A2A3-8C3433D74016}" type="presOf" srcId="{DFEF0999-2DFF-4C80-878F-3C254BF316F8}" destId="{93F1F033-03A8-4659-8EB3-19801A8BC73B}" srcOrd="0" destOrd="2" presId="urn:microsoft.com/office/officeart/2005/8/layout/hList1"/>
    <dgm:cxn modelId="{915F142A-95C1-4872-8D1C-477EF33BDB2B}" type="presOf" srcId="{840D243D-AE3C-4556-98B0-C2AFDE012787}" destId="{199AA889-8B44-4131-A275-AA372FEE6B6E}" srcOrd="0" destOrd="1" presId="urn:microsoft.com/office/officeart/2005/8/layout/hList1"/>
    <dgm:cxn modelId="{97EA472D-465A-449B-B6BE-07AFFEE7FC91}" type="presOf" srcId="{70CC5235-EC2B-4577-9A9E-945880EECD81}" destId="{8F20E0EF-059E-4ED7-A0E4-6942EB245855}" srcOrd="0" destOrd="2" presId="urn:microsoft.com/office/officeart/2005/8/layout/hList1"/>
    <dgm:cxn modelId="{007B095B-1AA9-442D-81E2-9BF33ECDD288}" type="presOf" srcId="{E5DF7727-D4EB-433E-84B8-5220A62694A9}" destId="{93F1F033-03A8-4659-8EB3-19801A8BC73B}" srcOrd="0" destOrd="3" presId="urn:microsoft.com/office/officeart/2005/8/layout/hList1"/>
    <dgm:cxn modelId="{FD49225B-3AD4-4558-8574-9118B7B205CA}" srcId="{33256F63-F129-4824-BF1D-2685A95A8555}" destId="{7F0C4C39-7BA7-4A41-A1DC-D969E302E614}" srcOrd="0" destOrd="0" parTransId="{CDF4F1F5-F25D-439C-937A-3B962AEA6945}" sibTransId="{2F3C60CA-821E-41EC-84AB-06B0D1CF9A21}"/>
    <dgm:cxn modelId="{D8BE205F-D5D9-493B-A36F-C5481A03F8A8}" type="presOf" srcId="{309645E8-139B-4344-8CFB-19F052DD6088}" destId="{8F20E0EF-059E-4ED7-A0E4-6942EB245855}" srcOrd="0" destOrd="0" presId="urn:microsoft.com/office/officeart/2005/8/layout/hList1"/>
    <dgm:cxn modelId="{2004F961-5991-45FC-AB3E-589878FFA833}" srcId="{F021D33A-F358-4554-9FC7-C60C1C019DBB}" destId="{393EF7B6-A0F1-4492-B034-7819B96AF836}" srcOrd="0" destOrd="0" parTransId="{23F0A9C9-C496-48CB-BB22-4AC8170CE689}" sibTransId="{3BAC653F-C4EE-4875-AF25-8FB287356121}"/>
    <dgm:cxn modelId="{8191FA61-0A1D-4EEC-9E61-0D73C9BFDB10}" srcId="{7700DA2D-B7F7-4FD4-85C3-765EEE26F50E}" destId="{D3CF39C9-F33F-432C-8857-877653F5893E}" srcOrd="1" destOrd="0" parTransId="{46A409C3-3BD1-492C-A604-C1158ABE1379}" sibTransId="{AFF3360E-773F-4BA4-9C2F-5F568B043393}"/>
    <dgm:cxn modelId="{1AABE063-23E3-4F7C-B275-FE77F26DFCC2}" srcId="{2D522246-179A-4DAB-BBBF-FB3452789726}" destId="{309645E8-139B-4344-8CFB-19F052DD6088}" srcOrd="0" destOrd="0" parTransId="{27E3F71D-BB0B-4126-9375-6DCE13CD351B}" sibTransId="{10CE20F6-FBD4-4419-9C56-4C24C6A150A7}"/>
    <dgm:cxn modelId="{5329C967-B411-4D7A-BEC5-89BC93CE184B}" srcId="{7700DA2D-B7F7-4FD4-85C3-765EEE26F50E}" destId="{3925AFDA-0A4E-44D6-95E4-0970DAC855F1}" srcOrd="4" destOrd="0" parTransId="{62965280-CC12-43E7-B13E-F2F147973BF4}" sibTransId="{E85BFF45-8C77-45F3-90E5-5D104E071C17}"/>
    <dgm:cxn modelId="{5CAE2D48-4694-4ABE-8673-DBA1B1B14DCE}" srcId="{F021D33A-F358-4554-9FC7-C60C1C019DBB}" destId="{A9BD8A65-6EAA-431D-9D16-4474770DFAF5}" srcOrd="1" destOrd="0" parTransId="{00A67092-8036-45D6-AD6E-6F2017EEB5B5}" sibTransId="{4D719910-AB0D-48FE-8BFB-4FF2123CF3F2}"/>
    <dgm:cxn modelId="{58FE0551-D38A-45DE-A25C-1F2CA10EDDF7}" type="presOf" srcId="{A9BD8A65-6EAA-431D-9D16-4474770DFAF5}" destId="{DA1F60FF-3CAB-44BB-AAC2-86001C8C26C4}" srcOrd="0" destOrd="1" presId="urn:microsoft.com/office/officeart/2005/8/layout/hList1"/>
    <dgm:cxn modelId="{C2967251-2BB7-4E4F-A7AE-EABE892B7FA4}" srcId="{7700DA2D-B7F7-4FD4-85C3-765EEE26F50E}" destId="{DFEF0999-2DFF-4C80-878F-3C254BF316F8}" srcOrd="2" destOrd="0" parTransId="{86BC558F-C499-4F4A-A5DA-096DC0554F05}" sibTransId="{6AFADAE6-FF6B-4923-AC46-1ADB0AF3277D}"/>
    <dgm:cxn modelId="{DE027587-8A75-45A7-8531-099154D159FA}" type="presOf" srcId="{393EF7B6-A0F1-4492-B034-7819B96AF836}" destId="{DA1F60FF-3CAB-44BB-AAC2-86001C8C26C4}" srcOrd="0" destOrd="0" presId="urn:microsoft.com/office/officeart/2005/8/layout/hList1"/>
    <dgm:cxn modelId="{9315D98F-45F6-4A6E-96FC-8346C4704113}" srcId="{FA61A8BF-FC1B-4BAC-A806-DDFC0FC3BDFF}" destId="{F021D33A-F358-4554-9FC7-C60C1C019DBB}" srcOrd="3" destOrd="0" parTransId="{F073A66C-16D9-4862-8523-BCA60B0311E1}" sibTransId="{466B02FC-32AA-41D2-A02F-298E7598D0A7}"/>
    <dgm:cxn modelId="{5DAB8DAC-7F9B-4DE1-BECD-3B819127CC14}" type="presOf" srcId="{7F0C4C39-7BA7-4A41-A1DC-D969E302E614}" destId="{199AA889-8B44-4131-A275-AA372FEE6B6E}" srcOrd="0" destOrd="0" presId="urn:microsoft.com/office/officeart/2005/8/layout/hList1"/>
    <dgm:cxn modelId="{6A5418B0-2099-4E5D-9577-0363C65738D7}" type="presOf" srcId="{33256F63-F129-4824-BF1D-2685A95A8555}" destId="{43176E8A-2FAA-44CB-A221-6D011E258005}" srcOrd="0" destOrd="0" presId="urn:microsoft.com/office/officeart/2005/8/layout/hList1"/>
    <dgm:cxn modelId="{7CA6DAB0-D100-42D1-AE9B-5686CCF68352}" srcId="{FA61A8BF-FC1B-4BAC-A806-DDFC0FC3BDFF}" destId="{33256F63-F129-4824-BF1D-2685A95A8555}" srcOrd="1" destOrd="0" parTransId="{D7E7007F-D66F-4E33-817A-B34496B91297}" sibTransId="{A0F49845-00B4-40EE-82AF-00557364EA70}"/>
    <dgm:cxn modelId="{D66DB4B2-C23C-4412-8738-50599D34FE3A}" type="presOf" srcId="{7700DA2D-B7F7-4FD4-85C3-765EEE26F50E}" destId="{3C268F83-83BB-480E-BCAF-5EB2954C07F3}" srcOrd="0" destOrd="0" presId="urn:microsoft.com/office/officeart/2005/8/layout/hList1"/>
    <dgm:cxn modelId="{A00012B9-F1BD-4304-87DF-3E9E0F5DFBE6}" type="presOf" srcId="{FA61A8BF-FC1B-4BAC-A806-DDFC0FC3BDFF}" destId="{41C8EDA9-D711-4865-803E-2D8D69EEBB02}" srcOrd="0" destOrd="0" presId="urn:microsoft.com/office/officeart/2005/8/layout/hList1"/>
    <dgm:cxn modelId="{508270BE-A7FA-4FCA-97C9-C1809CD17AEB}" type="presOf" srcId="{EC85530F-D22D-4149-AF3A-BFE551FF7788}" destId="{8F20E0EF-059E-4ED7-A0E4-6942EB245855}" srcOrd="0" destOrd="1" presId="urn:microsoft.com/office/officeart/2005/8/layout/hList1"/>
    <dgm:cxn modelId="{74F669C7-AF28-439A-BDBB-2172806FC22E}" type="presOf" srcId="{D3CF39C9-F33F-432C-8857-877653F5893E}" destId="{93F1F033-03A8-4659-8EB3-19801A8BC73B}" srcOrd="0" destOrd="1" presId="urn:microsoft.com/office/officeart/2005/8/layout/hList1"/>
    <dgm:cxn modelId="{B071C2C7-287E-4ED9-8B56-DB291FC0C202}" type="presOf" srcId="{2D522246-179A-4DAB-BBBF-FB3452789726}" destId="{8FAA779C-48E8-49FC-97B5-6664B46E049A}" srcOrd="0" destOrd="0" presId="urn:microsoft.com/office/officeart/2005/8/layout/hList1"/>
    <dgm:cxn modelId="{D734B3D6-62CA-4E89-AD22-8D8F1E3B1060}" srcId="{7700DA2D-B7F7-4FD4-85C3-765EEE26F50E}" destId="{E5DF7727-D4EB-433E-84B8-5220A62694A9}" srcOrd="3" destOrd="0" parTransId="{2644A595-391F-4CB7-9E9B-CDCF53849A5C}" sibTransId="{207099A1-C232-4536-8B0A-43E73159885E}"/>
    <dgm:cxn modelId="{D1CB59D7-1B1F-4ABC-BC68-E63AB8D24213}" srcId="{2D522246-179A-4DAB-BBBF-FB3452789726}" destId="{EC85530F-D22D-4149-AF3A-BFE551FF7788}" srcOrd="1" destOrd="0" parTransId="{A82EE989-BE7E-4AC6-9194-D67AC713F57F}" sibTransId="{5BDA2B7E-3276-4190-964B-449D63F42866}"/>
    <dgm:cxn modelId="{032765E3-E750-41B9-9CEF-9CB3DCC3E5C1}" srcId="{7700DA2D-B7F7-4FD4-85C3-765EEE26F50E}" destId="{330318C9-7C7D-4849-AB88-678008E81133}" srcOrd="0" destOrd="0" parTransId="{B7E76619-B82D-48F8-B4DF-3137BCBDC3D5}" sibTransId="{1E99F1D1-055F-4083-9258-54529BAF8951}"/>
    <dgm:cxn modelId="{64B565E8-4533-44BF-B679-CF182C100868}" type="presOf" srcId="{F021D33A-F358-4554-9FC7-C60C1C019DBB}" destId="{1AD87215-A0F4-4D74-98EB-DC1C199CBB15}" srcOrd="0" destOrd="0" presId="urn:microsoft.com/office/officeart/2005/8/layout/hList1"/>
    <dgm:cxn modelId="{3A65F9F1-B0E9-4DC3-91A2-B84D83FDC4BF}" srcId="{2D522246-179A-4DAB-BBBF-FB3452789726}" destId="{70CC5235-EC2B-4577-9A9E-945880EECD81}" srcOrd="2" destOrd="0" parTransId="{43450CB5-E51D-4626-A8CC-FA5BDBE07035}" sibTransId="{98D495B1-EC16-409D-AA50-1B6EC614462A}"/>
    <dgm:cxn modelId="{DEE311F7-B68F-4C60-8B20-32C8A57ED5D2}" type="presOf" srcId="{330318C9-7C7D-4849-AB88-678008E81133}" destId="{93F1F033-03A8-4659-8EB3-19801A8BC73B}" srcOrd="0" destOrd="0" presId="urn:microsoft.com/office/officeart/2005/8/layout/hList1"/>
    <dgm:cxn modelId="{9DC92BFD-5AB4-47F8-BDAE-DF9BB4D33A21}" srcId="{FA61A8BF-FC1B-4BAC-A806-DDFC0FC3BDFF}" destId="{7700DA2D-B7F7-4FD4-85C3-765EEE26F50E}" srcOrd="0" destOrd="0" parTransId="{06703FB9-0559-4AC1-B0F9-764C3271F1C5}" sibTransId="{EBA30A06-336D-4978-A627-433706DDA7CF}"/>
    <dgm:cxn modelId="{190B34B5-D412-459E-B7CD-50FE50B9515B}" type="presParOf" srcId="{41C8EDA9-D711-4865-803E-2D8D69EEBB02}" destId="{7A8F9C0F-6343-4146-BF3C-7EA1D52336D5}" srcOrd="0" destOrd="0" presId="urn:microsoft.com/office/officeart/2005/8/layout/hList1"/>
    <dgm:cxn modelId="{DB70133D-5183-4EF9-8F85-D91AC925FA7E}" type="presParOf" srcId="{7A8F9C0F-6343-4146-BF3C-7EA1D52336D5}" destId="{3C268F83-83BB-480E-BCAF-5EB2954C07F3}" srcOrd="0" destOrd="0" presId="urn:microsoft.com/office/officeart/2005/8/layout/hList1"/>
    <dgm:cxn modelId="{B4471F73-61FD-44D6-816D-6D0F89EC92B0}" type="presParOf" srcId="{7A8F9C0F-6343-4146-BF3C-7EA1D52336D5}" destId="{93F1F033-03A8-4659-8EB3-19801A8BC73B}" srcOrd="1" destOrd="0" presId="urn:microsoft.com/office/officeart/2005/8/layout/hList1"/>
    <dgm:cxn modelId="{9BCDE5C5-B03D-428D-AFFD-DFD308D3F580}" type="presParOf" srcId="{41C8EDA9-D711-4865-803E-2D8D69EEBB02}" destId="{7FA60D86-E164-431C-AC3C-87DFFA98EF68}" srcOrd="1" destOrd="0" presId="urn:microsoft.com/office/officeart/2005/8/layout/hList1"/>
    <dgm:cxn modelId="{21D9B5F3-2C30-4660-8B5E-A3B8DF72BDCB}" type="presParOf" srcId="{41C8EDA9-D711-4865-803E-2D8D69EEBB02}" destId="{580E83D2-1287-459F-97D3-0C823494D655}" srcOrd="2" destOrd="0" presId="urn:microsoft.com/office/officeart/2005/8/layout/hList1"/>
    <dgm:cxn modelId="{47ED6200-F348-4440-AC69-971C3361189D}" type="presParOf" srcId="{580E83D2-1287-459F-97D3-0C823494D655}" destId="{43176E8A-2FAA-44CB-A221-6D011E258005}" srcOrd="0" destOrd="0" presId="urn:microsoft.com/office/officeart/2005/8/layout/hList1"/>
    <dgm:cxn modelId="{B626040D-5A2B-424A-842F-853ECB47BE31}" type="presParOf" srcId="{580E83D2-1287-459F-97D3-0C823494D655}" destId="{199AA889-8B44-4131-A275-AA372FEE6B6E}" srcOrd="1" destOrd="0" presId="urn:microsoft.com/office/officeart/2005/8/layout/hList1"/>
    <dgm:cxn modelId="{D7D41EFF-D3AF-4DA8-B53D-401CBB097AA3}" type="presParOf" srcId="{41C8EDA9-D711-4865-803E-2D8D69EEBB02}" destId="{34E87DB9-4E67-4758-A906-43DEDD2F00C0}" srcOrd="3" destOrd="0" presId="urn:microsoft.com/office/officeart/2005/8/layout/hList1"/>
    <dgm:cxn modelId="{531D285A-CE3D-4472-9AD7-465C0FD9A791}" type="presParOf" srcId="{41C8EDA9-D711-4865-803E-2D8D69EEBB02}" destId="{A6D895A3-09DF-45AF-B5B7-BCED5646BD92}" srcOrd="4" destOrd="0" presId="urn:microsoft.com/office/officeart/2005/8/layout/hList1"/>
    <dgm:cxn modelId="{3A5FC38F-5F51-424B-BD6C-1B2CAA39659D}" type="presParOf" srcId="{A6D895A3-09DF-45AF-B5B7-BCED5646BD92}" destId="{8FAA779C-48E8-49FC-97B5-6664B46E049A}" srcOrd="0" destOrd="0" presId="urn:microsoft.com/office/officeart/2005/8/layout/hList1"/>
    <dgm:cxn modelId="{6B2715B2-A460-43A0-A9C3-568E37D40E72}" type="presParOf" srcId="{A6D895A3-09DF-45AF-B5B7-BCED5646BD92}" destId="{8F20E0EF-059E-4ED7-A0E4-6942EB245855}" srcOrd="1" destOrd="0" presId="urn:microsoft.com/office/officeart/2005/8/layout/hList1"/>
    <dgm:cxn modelId="{D76CBD8F-75C2-4048-891B-CA286FC42F88}" type="presParOf" srcId="{41C8EDA9-D711-4865-803E-2D8D69EEBB02}" destId="{19BD00F1-6CB1-4EA7-9229-461FF789FA8F}" srcOrd="5" destOrd="0" presId="urn:microsoft.com/office/officeart/2005/8/layout/hList1"/>
    <dgm:cxn modelId="{5C7EE786-202A-4292-A1BD-DEEFE2E47F0A}" type="presParOf" srcId="{41C8EDA9-D711-4865-803E-2D8D69EEBB02}" destId="{E64316D5-CB62-448A-AFB9-1D25FB82C07C}" srcOrd="6" destOrd="0" presId="urn:microsoft.com/office/officeart/2005/8/layout/hList1"/>
    <dgm:cxn modelId="{7A6315D9-F49B-428D-9B4F-4749FC6B322A}" type="presParOf" srcId="{E64316D5-CB62-448A-AFB9-1D25FB82C07C}" destId="{1AD87215-A0F4-4D74-98EB-DC1C199CBB15}" srcOrd="0" destOrd="0" presId="urn:microsoft.com/office/officeart/2005/8/layout/hList1"/>
    <dgm:cxn modelId="{1F456791-9A7B-4653-BD5E-95D75453D963}" type="presParOf" srcId="{E64316D5-CB62-448A-AFB9-1D25FB82C07C}" destId="{DA1F60FF-3CAB-44BB-AAC2-86001C8C26C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D11559-2034-493D-A73A-760468CB6C3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285653F1-07DC-4CC5-9F79-342A9885BAE6}">
      <dgm:prSet phldrT="[Text]" custT="1"/>
      <dgm:spPr/>
      <dgm:t>
        <a:bodyPr/>
        <a:lstStyle/>
        <a:p>
          <a:r>
            <a:rPr lang="de-DE" sz="2800" dirty="0"/>
            <a:t>Was?</a:t>
          </a:r>
        </a:p>
      </dgm:t>
    </dgm:pt>
    <dgm:pt modelId="{3A839C81-C646-43C7-B19F-E7B9957AA788}" type="parTrans" cxnId="{97A8B3AB-A278-4913-B69E-7850B2198B9D}">
      <dgm:prSet/>
      <dgm:spPr/>
      <dgm:t>
        <a:bodyPr/>
        <a:lstStyle/>
        <a:p>
          <a:endParaRPr lang="de-DE"/>
        </a:p>
      </dgm:t>
    </dgm:pt>
    <dgm:pt modelId="{5916EB67-6C73-44A0-9639-3092E111F200}" type="sibTrans" cxnId="{97A8B3AB-A278-4913-B69E-7850B2198B9D}">
      <dgm:prSet/>
      <dgm:spPr/>
      <dgm:t>
        <a:bodyPr/>
        <a:lstStyle/>
        <a:p>
          <a:endParaRPr lang="de-DE"/>
        </a:p>
      </dgm:t>
    </dgm:pt>
    <dgm:pt modelId="{D77FABC4-B0B8-498C-9BF8-43D30E017018}">
      <dgm:prSet phldrT="[Text]" custT="1"/>
      <dgm:spPr/>
      <dgm:t>
        <a:bodyPr/>
        <a:lstStyle/>
        <a:p>
          <a:r>
            <a:rPr lang="de-DE" sz="1400" dirty="0"/>
            <a:t>Eine kleine Gruppe diskutiert ein Thema, während der Rest der Gruppe zuhört</a:t>
          </a:r>
        </a:p>
      </dgm:t>
    </dgm:pt>
    <dgm:pt modelId="{312AE670-4E8E-4909-887C-757E449D221C}" type="parTrans" cxnId="{645A95AF-0E23-4A2F-BBB8-18BFA23884C6}">
      <dgm:prSet/>
      <dgm:spPr/>
      <dgm:t>
        <a:bodyPr/>
        <a:lstStyle/>
        <a:p>
          <a:endParaRPr lang="de-DE"/>
        </a:p>
      </dgm:t>
    </dgm:pt>
    <dgm:pt modelId="{10DADB86-868C-437D-B7B2-90D58B7414D4}" type="sibTrans" cxnId="{645A95AF-0E23-4A2F-BBB8-18BFA23884C6}">
      <dgm:prSet/>
      <dgm:spPr/>
      <dgm:t>
        <a:bodyPr/>
        <a:lstStyle/>
        <a:p>
          <a:endParaRPr lang="de-DE"/>
        </a:p>
      </dgm:t>
    </dgm:pt>
    <dgm:pt modelId="{1B71CA52-7360-42B9-A2FF-4419259D88BC}">
      <dgm:prSet phldrT="[Text]" custT="1"/>
      <dgm:spPr/>
      <dgm:t>
        <a:bodyPr/>
        <a:lstStyle/>
        <a:p>
          <a:r>
            <a:rPr lang="de-DE" sz="2800" dirty="0"/>
            <a:t>Wie?</a:t>
          </a:r>
        </a:p>
      </dgm:t>
    </dgm:pt>
    <dgm:pt modelId="{9D19ADFB-558B-4D51-BE51-3460F0DAF8B9}" type="parTrans" cxnId="{5A040C55-A6B0-4C18-A982-32E932796380}">
      <dgm:prSet/>
      <dgm:spPr/>
      <dgm:t>
        <a:bodyPr/>
        <a:lstStyle/>
        <a:p>
          <a:endParaRPr lang="de-DE"/>
        </a:p>
      </dgm:t>
    </dgm:pt>
    <dgm:pt modelId="{F8665CE3-E5AE-4831-96A1-5ADD914B826D}" type="sibTrans" cxnId="{5A040C55-A6B0-4C18-A982-32E932796380}">
      <dgm:prSet/>
      <dgm:spPr/>
      <dgm:t>
        <a:bodyPr/>
        <a:lstStyle/>
        <a:p>
          <a:endParaRPr lang="de-DE"/>
        </a:p>
      </dgm:t>
    </dgm:pt>
    <dgm:pt modelId="{9292216D-5960-4E60-A5AC-932B60D6D616}">
      <dgm:prSet phldrT="[Text]" custT="1"/>
      <dgm:spPr/>
      <dgm:t>
        <a:bodyPr/>
        <a:lstStyle/>
        <a:p>
          <a:r>
            <a:rPr lang="de-DE" sz="1400" b="0" i="0" dirty="0"/>
            <a:t>Bauen Sie mitten im Raum einen kleinen Innenstuhlkreis von 4-5 Stühlen auf</a:t>
          </a:r>
          <a:endParaRPr lang="de-DE" sz="1400" dirty="0"/>
        </a:p>
      </dgm:t>
    </dgm:pt>
    <dgm:pt modelId="{3359DCD4-3100-483A-8615-3AE3B6D9D56D}" type="parTrans" cxnId="{A3D528B0-22AD-46C5-BA41-C6FC2EE2FBFF}">
      <dgm:prSet/>
      <dgm:spPr/>
      <dgm:t>
        <a:bodyPr/>
        <a:lstStyle/>
        <a:p>
          <a:endParaRPr lang="de-DE"/>
        </a:p>
      </dgm:t>
    </dgm:pt>
    <dgm:pt modelId="{957DCCB9-6698-4026-AAB7-E738C63B975E}" type="sibTrans" cxnId="{A3D528B0-22AD-46C5-BA41-C6FC2EE2FBFF}">
      <dgm:prSet/>
      <dgm:spPr/>
      <dgm:t>
        <a:bodyPr/>
        <a:lstStyle/>
        <a:p>
          <a:endParaRPr lang="de-DE"/>
        </a:p>
      </dgm:t>
    </dgm:pt>
    <dgm:pt modelId="{F05C7494-B552-4FC2-AF76-F0667DC0D432}">
      <dgm:prSet phldrT="[Text]" custT="1"/>
      <dgm:spPr/>
      <dgm:t>
        <a:bodyPr/>
        <a:lstStyle/>
        <a:p>
          <a:r>
            <a:rPr lang="de-DE" sz="2800" dirty="0"/>
            <a:t>Variante</a:t>
          </a:r>
        </a:p>
      </dgm:t>
    </dgm:pt>
    <dgm:pt modelId="{A3610B02-9C67-48A5-AC5A-69BE0EEF916F}" type="parTrans" cxnId="{57F8D242-763B-4041-8F0A-AA0CE0B8893F}">
      <dgm:prSet/>
      <dgm:spPr/>
      <dgm:t>
        <a:bodyPr/>
        <a:lstStyle/>
        <a:p>
          <a:endParaRPr lang="de-DE"/>
        </a:p>
      </dgm:t>
    </dgm:pt>
    <dgm:pt modelId="{87A4FD81-65FB-4C96-8526-F37A1C779151}" type="sibTrans" cxnId="{57F8D242-763B-4041-8F0A-AA0CE0B8893F}">
      <dgm:prSet/>
      <dgm:spPr/>
      <dgm:t>
        <a:bodyPr/>
        <a:lstStyle/>
        <a:p>
          <a:endParaRPr lang="de-DE"/>
        </a:p>
      </dgm:t>
    </dgm:pt>
    <dgm:pt modelId="{B7DCC231-97D9-4293-B29F-FC9441F75143}">
      <dgm:prSet phldrT="[Text]" custT="1"/>
      <dgm:spPr/>
      <dgm:t>
        <a:bodyPr/>
        <a:lstStyle/>
        <a:p>
          <a:r>
            <a:rPr lang="de-DE" sz="1400" b="0" i="0" dirty="0"/>
            <a:t>Möchte ein Teilnehmer aus dem Außenkreis zur Diskussion beitragen, gibt es verschiedene Formen (Gast-Stuhl, „Abklopfen“, usw.)</a:t>
          </a:r>
          <a:endParaRPr lang="de-DE" sz="1400" dirty="0"/>
        </a:p>
      </dgm:t>
    </dgm:pt>
    <dgm:pt modelId="{A329BF51-6F37-4014-A8BD-708A06FD7C83}" type="parTrans" cxnId="{79742865-3622-4E49-96EE-445DF58F0FA8}">
      <dgm:prSet/>
      <dgm:spPr/>
      <dgm:t>
        <a:bodyPr/>
        <a:lstStyle/>
        <a:p>
          <a:endParaRPr lang="de-DE"/>
        </a:p>
      </dgm:t>
    </dgm:pt>
    <dgm:pt modelId="{3C340814-4BB1-4251-A83C-DF79CEA9F336}" type="sibTrans" cxnId="{79742865-3622-4E49-96EE-445DF58F0FA8}">
      <dgm:prSet/>
      <dgm:spPr/>
      <dgm:t>
        <a:bodyPr/>
        <a:lstStyle/>
        <a:p>
          <a:endParaRPr lang="de-DE"/>
        </a:p>
      </dgm:t>
    </dgm:pt>
    <dgm:pt modelId="{679C4C52-6006-4AD6-BAE8-599430F34789}">
      <dgm:prSet phldrT="[Text]" custT="1"/>
      <dgm:spPr/>
      <dgm:t>
        <a:bodyPr/>
        <a:lstStyle/>
        <a:p>
          <a:r>
            <a:rPr lang="de-DE" sz="1400" dirty="0"/>
            <a:t>Von Zeit zu Zeit bekommen die Zuhörer die Gelegenheit, </a:t>
          </a:r>
          <a:r>
            <a:rPr lang="de-DE" sz="1400" b="0" i="0" dirty="0"/>
            <a:t>sich kurz an der Diskussion zu beteiligen</a:t>
          </a:r>
          <a:endParaRPr lang="de-DE" sz="1400" dirty="0"/>
        </a:p>
      </dgm:t>
    </dgm:pt>
    <dgm:pt modelId="{F5C68792-24C5-4201-BFFB-D7C17C402B09}" type="parTrans" cxnId="{E68B2266-8EC1-42D6-80CF-A0E236E97769}">
      <dgm:prSet/>
      <dgm:spPr/>
      <dgm:t>
        <a:bodyPr/>
        <a:lstStyle/>
        <a:p>
          <a:endParaRPr lang="en-US"/>
        </a:p>
      </dgm:t>
    </dgm:pt>
    <dgm:pt modelId="{0FE40AF9-26C0-4B3B-9CD5-41803007B50E}" type="sibTrans" cxnId="{E68B2266-8EC1-42D6-80CF-A0E236E97769}">
      <dgm:prSet/>
      <dgm:spPr/>
      <dgm:t>
        <a:bodyPr/>
        <a:lstStyle/>
        <a:p>
          <a:endParaRPr lang="en-US"/>
        </a:p>
      </dgm:t>
    </dgm:pt>
    <dgm:pt modelId="{714BA823-2FA0-4107-AC99-35901F151CC9}">
      <dgm:prSet phldrT="[Text]" custT="1"/>
      <dgm:spPr/>
      <dgm:t>
        <a:bodyPr/>
        <a:lstStyle/>
        <a:p>
          <a:r>
            <a:rPr lang="de-DE" sz="2800" dirty="0"/>
            <a:t>Wann?</a:t>
          </a:r>
        </a:p>
      </dgm:t>
    </dgm:pt>
    <dgm:pt modelId="{BF6B9914-FE4F-486B-A865-CECE82FDBB69}" type="parTrans" cxnId="{FC423663-5810-41A1-A13F-8AA2FDF7CE8D}">
      <dgm:prSet/>
      <dgm:spPr/>
      <dgm:t>
        <a:bodyPr/>
        <a:lstStyle/>
        <a:p>
          <a:endParaRPr lang="en-US"/>
        </a:p>
      </dgm:t>
    </dgm:pt>
    <dgm:pt modelId="{1805EA6A-64DC-4FE7-989D-84D4E7573836}" type="sibTrans" cxnId="{FC423663-5810-41A1-A13F-8AA2FDF7CE8D}">
      <dgm:prSet/>
      <dgm:spPr/>
      <dgm:t>
        <a:bodyPr/>
        <a:lstStyle/>
        <a:p>
          <a:endParaRPr lang="en-US"/>
        </a:p>
      </dgm:t>
    </dgm:pt>
    <dgm:pt modelId="{E333AE61-375F-407D-8394-378858ABA900}">
      <dgm:prSet phldrT="[Text]" custT="1"/>
      <dgm:spPr/>
      <dgm:t>
        <a:bodyPr/>
        <a:lstStyle/>
        <a:p>
          <a:r>
            <a:rPr lang="de-DE" sz="1400" dirty="0"/>
            <a:t>Um Studenten zu aktivieren und diskutieren zu üben</a:t>
          </a:r>
        </a:p>
      </dgm:t>
    </dgm:pt>
    <dgm:pt modelId="{E4E7C291-27AC-43EB-BE29-6391E776ABC4}" type="parTrans" cxnId="{D7A9F7FF-89FB-47B0-86CE-5A857AC3B888}">
      <dgm:prSet/>
      <dgm:spPr/>
      <dgm:t>
        <a:bodyPr/>
        <a:lstStyle/>
        <a:p>
          <a:endParaRPr lang="de-DE"/>
        </a:p>
      </dgm:t>
    </dgm:pt>
    <dgm:pt modelId="{B42F64F6-0AAB-4FD4-8B3E-E3D10030C062}" type="sibTrans" cxnId="{D7A9F7FF-89FB-47B0-86CE-5A857AC3B888}">
      <dgm:prSet/>
      <dgm:spPr/>
      <dgm:t>
        <a:bodyPr/>
        <a:lstStyle/>
        <a:p>
          <a:endParaRPr lang="de-DE"/>
        </a:p>
      </dgm:t>
    </dgm:pt>
    <dgm:pt modelId="{CA0D7C59-AFB0-4782-8A84-CD18046798FF}">
      <dgm:prSet phldrT="[Text]" custT="1"/>
      <dgm:spPr/>
      <dgm:t>
        <a:bodyPr/>
        <a:lstStyle/>
        <a:p>
          <a:r>
            <a:rPr lang="de-DE" sz="1400" b="1" dirty="0"/>
            <a:t>Dauer</a:t>
          </a:r>
          <a:r>
            <a:rPr lang="de-DE" sz="1400" dirty="0"/>
            <a:t>: mind. 30 Min.</a:t>
          </a:r>
          <a:endParaRPr lang="de-DE" sz="1400" b="1" dirty="0"/>
        </a:p>
      </dgm:t>
    </dgm:pt>
    <dgm:pt modelId="{301EC06D-5842-45B5-BED4-D2188F9D40F5}" type="parTrans" cxnId="{B9D0B387-D8D0-4155-A2BF-B8A953F95F74}">
      <dgm:prSet/>
      <dgm:spPr/>
      <dgm:t>
        <a:bodyPr/>
        <a:lstStyle/>
        <a:p>
          <a:endParaRPr lang="de-DE"/>
        </a:p>
      </dgm:t>
    </dgm:pt>
    <dgm:pt modelId="{C831424E-821F-4CA4-8F5C-5B1B278E5445}" type="sibTrans" cxnId="{B9D0B387-D8D0-4155-A2BF-B8A953F95F74}">
      <dgm:prSet/>
      <dgm:spPr/>
      <dgm:t>
        <a:bodyPr/>
        <a:lstStyle/>
        <a:p>
          <a:endParaRPr lang="de-DE"/>
        </a:p>
      </dgm:t>
    </dgm:pt>
    <dgm:pt modelId="{5792D922-553E-4E31-AEA5-F74910BB2D69}">
      <dgm:prSet phldrT="[Text]" custT="1"/>
      <dgm:spPr/>
      <dgm:t>
        <a:bodyPr/>
        <a:lstStyle/>
        <a:p>
          <a:r>
            <a:rPr lang="de-DE" sz="1400" b="1" dirty="0"/>
            <a:t>Vorteile</a:t>
          </a:r>
          <a:r>
            <a:rPr lang="de-DE" sz="1400" dirty="0"/>
            <a:t>: sehr fokussiert auf Diskussion und wechselnde Diskussionsteilnehmer</a:t>
          </a:r>
        </a:p>
      </dgm:t>
    </dgm:pt>
    <dgm:pt modelId="{99E816E1-BC65-4C4F-9F28-9E37EF5C75BA}" type="parTrans" cxnId="{3863EF6B-4C6B-4A41-A4EC-EF5B68B9CB34}">
      <dgm:prSet/>
      <dgm:spPr/>
      <dgm:t>
        <a:bodyPr/>
        <a:lstStyle/>
        <a:p>
          <a:endParaRPr lang="de-DE"/>
        </a:p>
      </dgm:t>
    </dgm:pt>
    <dgm:pt modelId="{3DD615BE-48B2-4E4F-AF38-6F5B72ECAD36}" type="sibTrans" cxnId="{3863EF6B-4C6B-4A41-A4EC-EF5B68B9CB34}">
      <dgm:prSet/>
      <dgm:spPr/>
      <dgm:t>
        <a:bodyPr/>
        <a:lstStyle/>
        <a:p>
          <a:endParaRPr lang="de-DE"/>
        </a:p>
      </dgm:t>
    </dgm:pt>
    <dgm:pt modelId="{27DEBE4F-FF5B-42C5-94CD-25C1BE18202B}">
      <dgm:prSet phldrT="[Text]" custT="1"/>
      <dgm:spPr/>
      <dgm:t>
        <a:bodyPr/>
        <a:lstStyle/>
        <a:p>
          <a:r>
            <a:rPr lang="de-DE" sz="1400" b="1" dirty="0"/>
            <a:t>Nachteile</a:t>
          </a:r>
          <a:r>
            <a:rPr lang="de-DE" sz="1400" dirty="0"/>
            <a:t>: Die Gruppe muss diszipliniert sein</a:t>
          </a:r>
        </a:p>
      </dgm:t>
    </dgm:pt>
    <dgm:pt modelId="{6BCEE9A4-2DAC-4256-AA88-4E7F44D77B90}" type="parTrans" cxnId="{2B58D5D3-3DF1-41BB-BB58-661F651A4177}">
      <dgm:prSet/>
      <dgm:spPr/>
      <dgm:t>
        <a:bodyPr/>
        <a:lstStyle/>
        <a:p>
          <a:endParaRPr lang="de-DE"/>
        </a:p>
      </dgm:t>
    </dgm:pt>
    <dgm:pt modelId="{24967A34-7C94-4BA0-B2A1-761DED23B9A4}" type="sibTrans" cxnId="{2B58D5D3-3DF1-41BB-BB58-661F651A4177}">
      <dgm:prSet/>
      <dgm:spPr/>
      <dgm:t>
        <a:bodyPr/>
        <a:lstStyle/>
        <a:p>
          <a:endParaRPr lang="de-DE"/>
        </a:p>
      </dgm:t>
    </dgm:pt>
    <dgm:pt modelId="{71B1BCF9-90EC-4970-A42F-3CA4FB7098C9}">
      <dgm:prSet phldrT="[Text]" custT="1"/>
      <dgm:spPr/>
      <dgm:t>
        <a:bodyPr/>
        <a:lstStyle/>
        <a:p>
          <a:r>
            <a:rPr lang="de-DE" sz="1400" b="1" dirty="0"/>
            <a:t>Gruppe</a:t>
          </a:r>
          <a:r>
            <a:rPr lang="de-DE" sz="1400" dirty="0"/>
            <a:t>: 20-40 Personen</a:t>
          </a:r>
        </a:p>
      </dgm:t>
    </dgm:pt>
    <dgm:pt modelId="{B3F01A6C-366B-4FF9-897E-E1A0D538651C}" type="parTrans" cxnId="{6467A274-875E-4AC9-83C1-1AE83F2130B3}">
      <dgm:prSet/>
      <dgm:spPr/>
      <dgm:t>
        <a:bodyPr/>
        <a:lstStyle/>
        <a:p>
          <a:endParaRPr lang="en-US"/>
        </a:p>
      </dgm:t>
    </dgm:pt>
    <dgm:pt modelId="{E7748AC6-F66C-4CB9-936F-3FF5BF51B359}" type="sibTrans" cxnId="{6467A274-875E-4AC9-83C1-1AE83F2130B3}">
      <dgm:prSet/>
      <dgm:spPr/>
      <dgm:t>
        <a:bodyPr/>
        <a:lstStyle/>
        <a:p>
          <a:endParaRPr lang="en-US"/>
        </a:p>
      </dgm:t>
    </dgm:pt>
    <dgm:pt modelId="{FF55CFB1-30A1-479C-A402-6FF612EAD85A}">
      <dgm:prSet phldrT="[Text]" custT="1"/>
      <dgm:spPr/>
      <dgm:t>
        <a:bodyPr/>
        <a:lstStyle/>
        <a:p>
          <a:endParaRPr lang="de-DE" sz="1400" dirty="0"/>
        </a:p>
      </dgm:t>
    </dgm:pt>
    <dgm:pt modelId="{8F6940C7-9F00-43F5-B8A7-782F68DE8D12}" type="parTrans" cxnId="{2798FA83-55B3-4660-A908-7A748318B3E4}">
      <dgm:prSet/>
      <dgm:spPr/>
      <dgm:t>
        <a:bodyPr/>
        <a:lstStyle/>
        <a:p>
          <a:endParaRPr lang="en-US"/>
        </a:p>
      </dgm:t>
    </dgm:pt>
    <dgm:pt modelId="{D4638416-8CDC-48E8-95E2-222D4103C7A9}" type="sibTrans" cxnId="{2798FA83-55B3-4660-A908-7A748318B3E4}">
      <dgm:prSet/>
      <dgm:spPr/>
      <dgm:t>
        <a:bodyPr/>
        <a:lstStyle/>
        <a:p>
          <a:endParaRPr lang="en-US"/>
        </a:p>
      </dgm:t>
    </dgm:pt>
    <dgm:pt modelId="{B6E1DA07-FD56-40F3-A6BF-022831CA2B5C}">
      <dgm:prSet phldrT="[Text]" custT="1"/>
      <dgm:spPr/>
      <dgm:t>
        <a:bodyPr/>
        <a:lstStyle/>
        <a:p>
          <a:r>
            <a:rPr lang="de-DE" sz="1400" dirty="0"/>
            <a:t>Die anderen bilden mit ihren Stühlen einen größeren Sitzkreis um den Innenkreis herum (wie ein </a:t>
          </a:r>
          <a:r>
            <a:rPr lang="en-US" sz="1400" b="0" i="0" dirty="0" err="1"/>
            <a:t>Goldfischglas</a:t>
          </a:r>
          <a:r>
            <a:rPr lang="en-US" sz="1400" b="0" i="0" dirty="0"/>
            <a:t>)</a:t>
          </a:r>
          <a:endParaRPr lang="de-DE" sz="1400" dirty="0"/>
        </a:p>
      </dgm:t>
    </dgm:pt>
    <dgm:pt modelId="{6611BD43-779D-41E0-9918-724E62D6F5F2}" type="parTrans" cxnId="{DECB9825-48B9-4A20-8869-B08CC999F519}">
      <dgm:prSet/>
      <dgm:spPr/>
      <dgm:t>
        <a:bodyPr/>
        <a:lstStyle/>
        <a:p>
          <a:endParaRPr lang="en-US"/>
        </a:p>
      </dgm:t>
    </dgm:pt>
    <dgm:pt modelId="{0BF5AB34-E5A4-47C6-85A9-8C8F2B2C21CE}" type="sibTrans" cxnId="{DECB9825-48B9-4A20-8869-B08CC999F519}">
      <dgm:prSet/>
      <dgm:spPr/>
      <dgm:t>
        <a:bodyPr/>
        <a:lstStyle/>
        <a:p>
          <a:endParaRPr lang="en-US"/>
        </a:p>
      </dgm:t>
    </dgm:pt>
    <dgm:pt modelId="{9C446144-7CCB-4607-98EF-23489A9A08CC}" type="pres">
      <dgm:prSet presAssocID="{2DD11559-2034-493D-A73A-760468CB6C3A}" presName="Name0" presStyleCnt="0">
        <dgm:presLayoutVars>
          <dgm:dir/>
          <dgm:animLvl val="lvl"/>
          <dgm:resizeHandles val="exact"/>
        </dgm:presLayoutVars>
      </dgm:prSet>
      <dgm:spPr/>
    </dgm:pt>
    <dgm:pt modelId="{DA8360B5-CFDD-4043-B5DD-FCB3AC8F4E0E}" type="pres">
      <dgm:prSet presAssocID="{714BA823-2FA0-4107-AC99-35901F151CC9}" presName="composite" presStyleCnt="0"/>
      <dgm:spPr/>
    </dgm:pt>
    <dgm:pt modelId="{16676F01-F340-4E9D-B617-F50C4598B999}" type="pres">
      <dgm:prSet presAssocID="{714BA823-2FA0-4107-AC99-35901F151CC9}" presName="parTx" presStyleLbl="alignNode1" presStyleIdx="0" presStyleCnt="4" custScaleX="111599">
        <dgm:presLayoutVars>
          <dgm:chMax val="0"/>
          <dgm:chPref val="0"/>
          <dgm:bulletEnabled val="1"/>
        </dgm:presLayoutVars>
      </dgm:prSet>
      <dgm:spPr/>
    </dgm:pt>
    <dgm:pt modelId="{4C81E0AB-9E6C-48ED-B242-783B66B8F675}" type="pres">
      <dgm:prSet presAssocID="{714BA823-2FA0-4107-AC99-35901F151CC9}" presName="desTx" presStyleLbl="alignAccFollowNode1" presStyleIdx="0" presStyleCnt="4" custScaleX="111217">
        <dgm:presLayoutVars>
          <dgm:bulletEnabled val="1"/>
        </dgm:presLayoutVars>
      </dgm:prSet>
      <dgm:spPr/>
    </dgm:pt>
    <dgm:pt modelId="{B009456C-05B5-4039-B2B7-5289AD6F5350}" type="pres">
      <dgm:prSet presAssocID="{1805EA6A-64DC-4FE7-989D-84D4E7573836}" presName="space" presStyleCnt="0"/>
      <dgm:spPr/>
    </dgm:pt>
    <dgm:pt modelId="{4C49BFD6-2506-414C-A6C5-3B8D07ACCAB1}" type="pres">
      <dgm:prSet presAssocID="{285653F1-07DC-4CC5-9F79-342A9885BAE6}" presName="composite" presStyleCnt="0"/>
      <dgm:spPr/>
    </dgm:pt>
    <dgm:pt modelId="{F0194863-D8B1-4C57-9D2A-9DD16EADDB52}" type="pres">
      <dgm:prSet presAssocID="{285653F1-07DC-4CC5-9F79-342A9885BAE6}" presName="parTx" presStyleLbl="alignNode1" presStyleIdx="1" presStyleCnt="4">
        <dgm:presLayoutVars>
          <dgm:chMax val="0"/>
          <dgm:chPref val="0"/>
          <dgm:bulletEnabled val="1"/>
        </dgm:presLayoutVars>
      </dgm:prSet>
      <dgm:spPr/>
    </dgm:pt>
    <dgm:pt modelId="{FE24FE5B-2E85-4DF8-97C6-3F8934762749}" type="pres">
      <dgm:prSet presAssocID="{285653F1-07DC-4CC5-9F79-342A9885BAE6}" presName="desTx" presStyleLbl="alignAccFollowNode1" presStyleIdx="1" presStyleCnt="4">
        <dgm:presLayoutVars>
          <dgm:bulletEnabled val="1"/>
        </dgm:presLayoutVars>
      </dgm:prSet>
      <dgm:spPr/>
    </dgm:pt>
    <dgm:pt modelId="{F33A30F9-C8D6-408A-BF25-7F561D3BE69C}" type="pres">
      <dgm:prSet presAssocID="{5916EB67-6C73-44A0-9639-3092E111F200}" presName="space" presStyleCnt="0"/>
      <dgm:spPr/>
    </dgm:pt>
    <dgm:pt modelId="{D71FC01D-CC06-4B3A-B9C3-A01C8B97359C}" type="pres">
      <dgm:prSet presAssocID="{1B71CA52-7360-42B9-A2FF-4419259D88BC}" presName="composite" presStyleCnt="0"/>
      <dgm:spPr/>
    </dgm:pt>
    <dgm:pt modelId="{8CA1FCAE-73D5-4D84-8B75-26FDAC0A870F}" type="pres">
      <dgm:prSet presAssocID="{1B71CA52-7360-42B9-A2FF-4419259D88BC}" presName="parTx" presStyleLbl="alignNode1" presStyleIdx="2" presStyleCnt="4">
        <dgm:presLayoutVars>
          <dgm:chMax val="0"/>
          <dgm:chPref val="0"/>
          <dgm:bulletEnabled val="1"/>
        </dgm:presLayoutVars>
      </dgm:prSet>
      <dgm:spPr/>
    </dgm:pt>
    <dgm:pt modelId="{0D2FB6FA-8758-4FFA-BF1B-ACC2A20EB4E0}" type="pres">
      <dgm:prSet presAssocID="{1B71CA52-7360-42B9-A2FF-4419259D88BC}" presName="desTx" presStyleLbl="alignAccFollowNode1" presStyleIdx="2" presStyleCnt="4">
        <dgm:presLayoutVars>
          <dgm:bulletEnabled val="1"/>
        </dgm:presLayoutVars>
      </dgm:prSet>
      <dgm:spPr/>
    </dgm:pt>
    <dgm:pt modelId="{29079E31-1049-4A70-98A6-9EB9A4A67C58}" type="pres">
      <dgm:prSet presAssocID="{F8665CE3-E5AE-4831-96A1-5ADD914B826D}" presName="space" presStyleCnt="0"/>
      <dgm:spPr/>
    </dgm:pt>
    <dgm:pt modelId="{2865DBBA-67B1-48B9-9EBF-B1465036CEA2}" type="pres">
      <dgm:prSet presAssocID="{F05C7494-B552-4FC2-AF76-F0667DC0D432}" presName="composite" presStyleCnt="0"/>
      <dgm:spPr/>
    </dgm:pt>
    <dgm:pt modelId="{60BF5033-D197-4D6C-80E1-27B8DFFB6771}" type="pres">
      <dgm:prSet presAssocID="{F05C7494-B552-4FC2-AF76-F0667DC0D432}" presName="parTx" presStyleLbl="alignNode1" presStyleIdx="3" presStyleCnt="4">
        <dgm:presLayoutVars>
          <dgm:chMax val="0"/>
          <dgm:chPref val="0"/>
          <dgm:bulletEnabled val="1"/>
        </dgm:presLayoutVars>
      </dgm:prSet>
      <dgm:spPr/>
    </dgm:pt>
    <dgm:pt modelId="{DF8759D0-1E9B-415F-95CA-CC37088E6458}" type="pres">
      <dgm:prSet presAssocID="{F05C7494-B552-4FC2-AF76-F0667DC0D432}" presName="desTx" presStyleLbl="alignAccFollowNode1" presStyleIdx="3" presStyleCnt="4">
        <dgm:presLayoutVars>
          <dgm:bulletEnabled val="1"/>
        </dgm:presLayoutVars>
      </dgm:prSet>
      <dgm:spPr/>
    </dgm:pt>
  </dgm:ptLst>
  <dgm:cxnLst>
    <dgm:cxn modelId="{2761F901-4A13-40B1-8447-60C9B5F3FCBC}" type="presOf" srcId="{D77FABC4-B0B8-498C-9BF8-43D30E017018}" destId="{FE24FE5B-2E85-4DF8-97C6-3F8934762749}" srcOrd="0" destOrd="0" presId="urn:microsoft.com/office/officeart/2005/8/layout/hList1"/>
    <dgm:cxn modelId="{DECB9825-48B9-4A20-8869-B08CC999F519}" srcId="{1B71CA52-7360-42B9-A2FF-4419259D88BC}" destId="{B6E1DA07-FD56-40F3-A6BF-022831CA2B5C}" srcOrd="1" destOrd="0" parTransId="{6611BD43-779D-41E0-9918-724E62D6F5F2}" sibTransId="{0BF5AB34-E5A4-47C6-85A9-8C8F2B2C21CE}"/>
    <dgm:cxn modelId="{F4DC5F40-3123-45B9-AE41-B8EDE95C288F}" type="presOf" srcId="{B7DCC231-97D9-4293-B29F-FC9441F75143}" destId="{DF8759D0-1E9B-415F-95CA-CC37088E6458}" srcOrd="0" destOrd="0" presId="urn:microsoft.com/office/officeart/2005/8/layout/hList1"/>
    <dgm:cxn modelId="{CD89135B-D4B4-46B7-9E86-3E2E9623AFD8}" type="presOf" srcId="{285653F1-07DC-4CC5-9F79-342A9885BAE6}" destId="{F0194863-D8B1-4C57-9D2A-9DD16EADDB52}" srcOrd="0" destOrd="0" presId="urn:microsoft.com/office/officeart/2005/8/layout/hList1"/>
    <dgm:cxn modelId="{865B6861-B3F4-4B1A-94DF-815C646698A2}" type="presOf" srcId="{B6E1DA07-FD56-40F3-A6BF-022831CA2B5C}" destId="{0D2FB6FA-8758-4FFA-BF1B-ACC2A20EB4E0}" srcOrd="0" destOrd="1" presId="urn:microsoft.com/office/officeart/2005/8/layout/hList1"/>
    <dgm:cxn modelId="{57F8D242-763B-4041-8F0A-AA0CE0B8893F}" srcId="{2DD11559-2034-493D-A73A-760468CB6C3A}" destId="{F05C7494-B552-4FC2-AF76-F0667DC0D432}" srcOrd="3" destOrd="0" parTransId="{A3610B02-9C67-48A5-AC5A-69BE0EEF916F}" sibTransId="{87A4FD81-65FB-4C96-8526-F37A1C779151}"/>
    <dgm:cxn modelId="{FC423663-5810-41A1-A13F-8AA2FDF7CE8D}" srcId="{2DD11559-2034-493D-A73A-760468CB6C3A}" destId="{714BA823-2FA0-4107-AC99-35901F151CC9}" srcOrd="0" destOrd="0" parTransId="{BF6B9914-FE4F-486B-A865-CECE82FDBB69}" sibTransId="{1805EA6A-64DC-4FE7-989D-84D4E7573836}"/>
    <dgm:cxn modelId="{79742865-3622-4E49-96EE-445DF58F0FA8}" srcId="{F05C7494-B552-4FC2-AF76-F0667DC0D432}" destId="{B7DCC231-97D9-4293-B29F-FC9441F75143}" srcOrd="0" destOrd="0" parTransId="{A329BF51-6F37-4014-A8BD-708A06FD7C83}" sibTransId="{3C340814-4BB1-4251-A83C-DF79CEA9F336}"/>
    <dgm:cxn modelId="{E68B2266-8EC1-42D6-80CF-A0E236E97769}" srcId="{285653F1-07DC-4CC5-9F79-342A9885BAE6}" destId="{679C4C52-6006-4AD6-BAE8-599430F34789}" srcOrd="1" destOrd="0" parTransId="{F5C68792-24C5-4201-BFFB-D7C17C402B09}" sibTransId="{0FE40AF9-26C0-4B3B-9CD5-41803007B50E}"/>
    <dgm:cxn modelId="{C08FA269-A3AB-4008-BCDD-14C6F9975C6D}" type="presOf" srcId="{71B1BCF9-90EC-4970-A42F-3CA4FB7098C9}" destId="{4C81E0AB-9E6C-48ED-B242-783B66B8F675}" srcOrd="0" destOrd="1" presId="urn:microsoft.com/office/officeart/2005/8/layout/hList1"/>
    <dgm:cxn modelId="{3863EF6B-4C6B-4A41-A4EC-EF5B68B9CB34}" srcId="{714BA823-2FA0-4107-AC99-35901F151CC9}" destId="{5792D922-553E-4E31-AEA5-F74910BB2D69}" srcOrd="3" destOrd="0" parTransId="{99E816E1-BC65-4C4F-9F28-9E37EF5C75BA}" sibTransId="{3DD615BE-48B2-4E4F-AF38-6F5B72ECAD36}"/>
    <dgm:cxn modelId="{F996BC72-D126-4463-BE1D-60C7153B8AFC}" type="presOf" srcId="{CA0D7C59-AFB0-4782-8A84-CD18046798FF}" destId="{4C81E0AB-9E6C-48ED-B242-783B66B8F675}" srcOrd="0" destOrd="2" presId="urn:microsoft.com/office/officeart/2005/8/layout/hList1"/>
    <dgm:cxn modelId="{6467A274-875E-4AC9-83C1-1AE83F2130B3}" srcId="{714BA823-2FA0-4107-AC99-35901F151CC9}" destId="{71B1BCF9-90EC-4970-A42F-3CA4FB7098C9}" srcOrd="1" destOrd="0" parTransId="{B3F01A6C-366B-4FF9-897E-E1A0D538651C}" sibTransId="{E7748AC6-F66C-4CB9-936F-3FF5BF51B359}"/>
    <dgm:cxn modelId="{5A040C55-A6B0-4C18-A982-32E932796380}" srcId="{2DD11559-2034-493D-A73A-760468CB6C3A}" destId="{1B71CA52-7360-42B9-A2FF-4419259D88BC}" srcOrd="2" destOrd="0" parTransId="{9D19ADFB-558B-4D51-BE51-3460F0DAF8B9}" sibTransId="{F8665CE3-E5AE-4831-96A1-5ADD914B826D}"/>
    <dgm:cxn modelId="{D7A47258-4167-435E-AE58-359F4C9E0AC1}" type="presOf" srcId="{679C4C52-6006-4AD6-BAE8-599430F34789}" destId="{FE24FE5B-2E85-4DF8-97C6-3F8934762749}" srcOrd="0" destOrd="1" presId="urn:microsoft.com/office/officeart/2005/8/layout/hList1"/>
    <dgm:cxn modelId="{40BBB278-D91A-4EA3-BDA0-A9951F27110C}" type="presOf" srcId="{9292216D-5960-4E60-A5AC-932B60D6D616}" destId="{0D2FB6FA-8758-4FFA-BF1B-ACC2A20EB4E0}" srcOrd="0" destOrd="0" presId="urn:microsoft.com/office/officeart/2005/8/layout/hList1"/>
    <dgm:cxn modelId="{49863859-D66E-4563-A488-58D9694B3C97}" type="presOf" srcId="{2DD11559-2034-493D-A73A-760468CB6C3A}" destId="{9C446144-7CCB-4607-98EF-23489A9A08CC}" srcOrd="0" destOrd="0" presId="urn:microsoft.com/office/officeart/2005/8/layout/hList1"/>
    <dgm:cxn modelId="{C254177B-58FB-4680-BA2C-37D09CEE1E86}" type="presOf" srcId="{5792D922-553E-4E31-AEA5-F74910BB2D69}" destId="{4C81E0AB-9E6C-48ED-B242-783B66B8F675}" srcOrd="0" destOrd="3" presId="urn:microsoft.com/office/officeart/2005/8/layout/hList1"/>
    <dgm:cxn modelId="{2798FA83-55B3-4660-A908-7A748318B3E4}" srcId="{285653F1-07DC-4CC5-9F79-342A9885BAE6}" destId="{FF55CFB1-30A1-479C-A402-6FF612EAD85A}" srcOrd="2" destOrd="0" parTransId="{8F6940C7-9F00-43F5-B8A7-782F68DE8D12}" sibTransId="{D4638416-8CDC-48E8-95E2-222D4103C7A9}"/>
    <dgm:cxn modelId="{B9D0B387-D8D0-4155-A2BF-B8A953F95F74}" srcId="{714BA823-2FA0-4107-AC99-35901F151CC9}" destId="{CA0D7C59-AFB0-4782-8A84-CD18046798FF}" srcOrd="2" destOrd="0" parTransId="{301EC06D-5842-45B5-BED4-D2188F9D40F5}" sibTransId="{C831424E-821F-4CA4-8F5C-5B1B278E5445}"/>
    <dgm:cxn modelId="{6E74F68D-4980-430E-B64D-B3AF7F51BFD4}" type="presOf" srcId="{FF55CFB1-30A1-479C-A402-6FF612EAD85A}" destId="{FE24FE5B-2E85-4DF8-97C6-3F8934762749}" srcOrd="0" destOrd="2" presId="urn:microsoft.com/office/officeart/2005/8/layout/hList1"/>
    <dgm:cxn modelId="{E5098893-E1A2-45C1-AFA1-19B15CEF005C}" type="presOf" srcId="{F05C7494-B552-4FC2-AF76-F0667DC0D432}" destId="{60BF5033-D197-4D6C-80E1-27B8DFFB6771}" srcOrd="0" destOrd="0" presId="urn:microsoft.com/office/officeart/2005/8/layout/hList1"/>
    <dgm:cxn modelId="{C316BEA1-5F77-4583-80FC-8E78FFF2451F}" type="presOf" srcId="{E333AE61-375F-407D-8394-378858ABA900}" destId="{4C81E0AB-9E6C-48ED-B242-783B66B8F675}" srcOrd="0" destOrd="0" presId="urn:microsoft.com/office/officeart/2005/8/layout/hList1"/>
    <dgm:cxn modelId="{97A8B3AB-A278-4913-B69E-7850B2198B9D}" srcId="{2DD11559-2034-493D-A73A-760468CB6C3A}" destId="{285653F1-07DC-4CC5-9F79-342A9885BAE6}" srcOrd="1" destOrd="0" parTransId="{3A839C81-C646-43C7-B19F-E7B9957AA788}" sibTransId="{5916EB67-6C73-44A0-9639-3092E111F200}"/>
    <dgm:cxn modelId="{645A95AF-0E23-4A2F-BBB8-18BFA23884C6}" srcId="{285653F1-07DC-4CC5-9F79-342A9885BAE6}" destId="{D77FABC4-B0B8-498C-9BF8-43D30E017018}" srcOrd="0" destOrd="0" parTransId="{312AE670-4E8E-4909-887C-757E449D221C}" sibTransId="{10DADB86-868C-437D-B7B2-90D58B7414D4}"/>
    <dgm:cxn modelId="{A3D528B0-22AD-46C5-BA41-C6FC2EE2FBFF}" srcId="{1B71CA52-7360-42B9-A2FF-4419259D88BC}" destId="{9292216D-5960-4E60-A5AC-932B60D6D616}" srcOrd="0" destOrd="0" parTransId="{3359DCD4-3100-483A-8615-3AE3B6D9D56D}" sibTransId="{957DCCB9-6698-4026-AAB7-E738C63B975E}"/>
    <dgm:cxn modelId="{0BE147B1-5B82-4550-A86F-A817B0F432F2}" type="presOf" srcId="{27DEBE4F-FF5B-42C5-94CD-25C1BE18202B}" destId="{4C81E0AB-9E6C-48ED-B242-783B66B8F675}" srcOrd="0" destOrd="4" presId="urn:microsoft.com/office/officeart/2005/8/layout/hList1"/>
    <dgm:cxn modelId="{39969DB3-0B72-428C-8DB0-74BB784B0929}" type="presOf" srcId="{714BA823-2FA0-4107-AC99-35901F151CC9}" destId="{16676F01-F340-4E9D-B617-F50C4598B999}" srcOrd="0" destOrd="0" presId="urn:microsoft.com/office/officeart/2005/8/layout/hList1"/>
    <dgm:cxn modelId="{4B8F26C8-2811-4C99-BD6A-97BDF5EFAF8C}" type="presOf" srcId="{1B71CA52-7360-42B9-A2FF-4419259D88BC}" destId="{8CA1FCAE-73D5-4D84-8B75-26FDAC0A870F}" srcOrd="0" destOrd="0" presId="urn:microsoft.com/office/officeart/2005/8/layout/hList1"/>
    <dgm:cxn modelId="{2B58D5D3-3DF1-41BB-BB58-661F651A4177}" srcId="{714BA823-2FA0-4107-AC99-35901F151CC9}" destId="{27DEBE4F-FF5B-42C5-94CD-25C1BE18202B}" srcOrd="4" destOrd="0" parTransId="{6BCEE9A4-2DAC-4256-AA88-4E7F44D77B90}" sibTransId="{24967A34-7C94-4BA0-B2A1-761DED23B9A4}"/>
    <dgm:cxn modelId="{D7A9F7FF-89FB-47B0-86CE-5A857AC3B888}" srcId="{714BA823-2FA0-4107-AC99-35901F151CC9}" destId="{E333AE61-375F-407D-8394-378858ABA900}" srcOrd="0" destOrd="0" parTransId="{E4E7C291-27AC-43EB-BE29-6391E776ABC4}" sibTransId="{B42F64F6-0AAB-4FD4-8B3E-E3D10030C062}"/>
    <dgm:cxn modelId="{FB75DB04-93E9-4BDC-A6DB-EA03F16C134A}" type="presParOf" srcId="{9C446144-7CCB-4607-98EF-23489A9A08CC}" destId="{DA8360B5-CFDD-4043-B5DD-FCB3AC8F4E0E}" srcOrd="0" destOrd="0" presId="urn:microsoft.com/office/officeart/2005/8/layout/hList1"/>
    <dgm:cxn modelId="{EF72F44E-E385-4A97-8BE7-7A0A7DFFA683}" type="presParOf" srcId="{DA8360B5-CFDD-4043-B5DD-FCB3AC8F4E0E}" destId="{16676F01-F340-4E9D-B617-F50C4598B999}" srcOrd="0" destOrd="0" presId="urn:microsoft.com/office/officeart/2005/8/layout/hList1"/>
    <dgm:cxn modelId="{0093A47D-BCA3-4241-9FE7-8BB1E193FA93}" type="presParOf" srcId="{DA8360B5-CFDD-4043-B5DD-FCB3AC8F4E0E}" destId="{4C81E0AB-9E6C-48ED-B242-783B66B8F675}" srcOrd="1" destOrd="0" presId="urn:microsoft.com/office/officeart/2005/8/layout/hList1"/>
    <dgm:cxn modelId="{31FFA141-A7EA-4936-B84D-84E23E4A19D3}" type="presParOf" srcId="{9C446144-7CCB-4607-98EF-23489A9A08CC}" destId="{B009456C-05B5-4039-B2B7-5289AD6F5350}" srcOrd="1" destOrd="0" presId="urn:microsoft.com/office/officeart/2005/8/layout/hList1"/>
    <dgm:cxn modelId="{807730E0-E745-4985-B502-4AD728830CA3}" type="presParOf" srcId="{9C446144-7CCB-4607-98EF-23489A9A08CC}" destId="{4C49BFD6-2506-414C-A6C5-3B8D07ACCAB1}" srcOrd="2" destOrd="0" presId="urn:microsoft.com/office/officeart/2005/8/layout/hList1"/>
    <dgm:cxn modelId="{EAE34BEF-3FD7-4328-95FE-CD66B89A8C5C}" type="presParOf" srcId="{4C49BFD6-2506-414C-A6C5-3B8D07ACCAB1}" destId="{F0194863-D8B1-4C57-9D2A-9DD16EADDB52}" srcOrd="0" destOrd="0" presId="urn:microsoft.com/office/officeart/2005/8/layout/hList1"/>
    <dgm:cxn modelId="{C7A98F0D-3121-43BC-8269-4F565FD2A45C}" type="presParOf" srcId="{4C49BFD6-2506-414C-A6C5-3B8D07ACCAB1}" destId="{FE24FE5B-2E85-4DF8-97C6-3F8934762749}" srcOrd="1" destOrd="0" presId="urn:microsoft.com/office/officeart/2005/8/layout/hList1"/>
    <dgm:cxn modelId="{C8721EA6-456D-4F06-BAAE-62EFC29E0AA4}" type="presParOf" srcId="{9C446144-7CCB-4607-98EF-23489A9A08CC}" destId="{F33A30F9-C8D6-408A-BF25-7F561D3BE69C}" srcOrd="3" destOrd="0" presId="urn:microsoft.com/office/officeart/2005/8/layout/hList1"/>
    <dgm:cxn modelId="{A2AA82D1-B429-4FD0-9D96-07DE42E02E7A}" type="presParOf" srcId="{9C446144-7CCB-4607-98EF-23489A9A08CC}" destId="{D71FC01D-CC06-4B3A-B9C3-A01C8B97359C}" srcOrd="4" destOrd="0" presId="urn:microsoft.com/office/officeart/2005/8/layout/hList1"/>
    <dgm:cxn modelId="{D12ACE1C-F732-497E-BDF4-6D754BB83D52}" type="presParOf" srcId="{D71FC01D-CC06-4B3A-B9C3-A01C8B97359C}" destId="{8CA1FCAE-73D5-4D84-8B75-26FDAC0A870F}" srcOrd="0" destOrd="0" presId="urn:microsoft.com/office/officeart/2005/8/layout/hList1"/>
    <dgm:cxn modelId="{41439126-531F-4CDF-BB6A-723D84EDE65A}" type="presParOf" srcId="{D71FC01D-CC06-4B3A-B9C3-A01C8B97359C}" destId="{0D2FB6FA-8758-4FFA-BF1B-ACC2A20EB4E0}" srcOrd="1" destOrd="0" presId="urn:microsoft.com/office/officeart/2005/8/layout/hList1"/>
    <dgm:cxn modelId="{26D1B729-3E34-498A-A493-F6EE9929B311}" type="presParOf" srcId="{9C446144-7CCB-4607-98EF-23489A9A08CC}" destId="{29079E31-1049-4A70-98A6-9EB9A4A67C58}" srcOrd="5" destOrd="0" presId="urn:microsoft.com/office/officeart/2005/8/layout/hList1"/>
    <dgm:cxn modelId="{B1E5083F-0FFD-4386-BB72-4FADA9266C5B}" type="presParOf" srcId="{9C446144-7CCB-4607-98EF-23489A9A08CC}" destId="{2865DBBA-67B1-48B9-9EBF-B1465036CEA2}" srcOrd="6" destOrd="0" presId="urn:microsoft.com/office/officeart/2005/8/layout/hList1"/>
    <dgm:cxn modelId="{C3B1D19B-85A5-4847-A2AE-5F492507D048}" type="presParOf" srcId="{2865DBBA-67B1-48B9-9EBF-B1465036CEA2}" destId="{60BF5033-D197-4D6C-80E1-27B8DFFB6771}" srcOrd="0" destOrd="0" presId="urn:microsoft.com/office/officeart/2005/8/layout/hList1"/>
    <dgm:cxn modelId="{E4326BD7-C94B-4ECC-850F-72B1B67A9231}" type="presParOf" srcId="{2865DBBA-67B1-48B9-9EBF-B1465036CEA2}" destId="{DF8759D0-1E9B-415F-95CA-CC37088E645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474F16-112F-4D39-8DE0-4F56AACB270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5B346864-BDF2-4B8D-897B-CBCEB579D436}">
      <dgm:prSet phldrT="[Text]" custT="1"/>
      <dgm:spPr/>
      <dgm:t>
        <a:bodyPr/>
        <a:lstStyle/>
        <a:p>
          <a:r>
            <a:rPr lang="de-DE" sz="2000" dirty="0"/>
            <a:t>Was?</a:t>
          </a:r>
        </a:p>
      </dgm:t>
    </dgm:pt>
    <dgm:pt modelId="{E2EBC533-B0A6-4F6A-B499-EC9506209853}" type="parTrans" cxnId="{003A452D-CE12-4EC4-BC8E-64C5F866BED4}">
      <dgm:prSet/>
      <dgm:spPr/>
      <dgm:t>
        <a:bodyPr/>
        <a:lstStyle/>
        <a:p>
          <a:endParaRPr lang="de-DE"/>
        </a:p>
      </dgm:t>
    </dgm:pt>
    <dgm:pt modelId="{98CCF652-7E9B-42B9-A231-9DC33BB295DD}" type="sibTrans" cxnId="{003A452D-CE12-4EC4-BC8E-64C5F866BED4}">
      <dgm:prSet/>
      <dgm:spPr/>
      <dgm:t>
        <a:bodyPr/>
        <a:lstStyle/>
        <a:p>
          <a:endParaRPr lang="de-DE"/>
        </a:p>
      </dgm:t>
    </dgm:pt>
    <dgm:pt modelId="{F5B8B62C-395A-44CC-A7FE-F1E368EF7FE2}">
      <dgm:prSet phldrT="[Text]" custT="1"/>
      <dgm:spPr/>
      <dgm:t>
        <a:bodyPr/>
        <a:lstStyle/>
        <a:p>
          <a:r>
            <a:rPr lang="de-DE" sz="1600" dirty="0"/>
            <a:t>Kleine </a:t>
          </a:r>
          <a:r>
            <a:rPr lang="de-DE" sz="1600" dirty="0" err="1"/>
            <a:t>Quizzes</a:t>
          </a:r>
          <a:r>
            <a:rPr lang="de-DE" sz="1600" dirty="0"/>
            <a:t> motivieren die Teilnehmer, sich mit den Inhalten auseinander-zusetzen, und helfen Wissenslücken zu schließen</a:t>
          </a:r>
        </a:p>
      </dgm:t>
    </dgm:pt>
    <dgm:pt modelId="{5DFA6D12-5A89-45C6-97D1-36FA3D99DC2C}" type="parTrans" cxnId="{15DC6B37-FE8C-490D-8310-35E54543CD03}">
      <dgm:prSet/>
      <dgm:spPr/>
      <dgm:t>
        <a:bodyPr/>
        <a:lstStyle/>
        <a:p>
          <a:endParaRPr lang="de-DE"/>
        </a:p>
      </dgm:t>
    </dgm:pt>
    <dgm:pt modelId="{7DA51722-92FB-4CB4-9216-12A75451F622}" type="sibTrans" cxnId="{15DC6B37-FE8C-490D-8310-35E54543CD03}">
      <dgm:prSet/>
      <dgm:spPr/>
      <dgm:t>
        <a:bodyPr/>
        <a:lstStyle/>
        <a:p>
          <a:endParaRPr lang="de-DE"/>
        </a:p>
      </dgm:t>
    </dgm:pt>
    <dgm:pt modelId="{B89FACC3-15D1-47EA-84E0-ABF9976ED24B}">
      <dgm:prSet phldrT="[Text]" custT="1"/>
      <dgm:spPr/>
      <dgm:t>
        <a:bodyPr/>
        <a:lstStyle/>
        <a:p>
          <a:r>
            <a:rPr lang="de-DE" sz="2000" dirty="0"/>
            <a:t>Wann?</a:t>
          </a:r>
        </a:p>
      </dgm:t>
    </dgm:pt>
    <dgm:pt modelId="{B4CF23E2-C7E2-48A2-9C64-0E2CB0E5BC7B}" type="parTrans" cxnId="{90F2DC82-FF0D-40AD-8F0E-E7523CB623C5}">
      <dgm:prSet/>
      <dgm:spPr/>
      <dgm:t>
        <a:bodyPr/>
        <a:lstStyle/>
        <a:p>
          <a:endParaRPr lang="de-DE"/>
        </a:p>
      </dgm:t>
    </dgm:pt>
    <dgm:pt modelId="{FBB035DF-AEFC-4E07-9201-B47AB1100CE7}" type="sibTrans" cxnId="{90F2DC82-FF0D-40AD-8F0E-E7523CB623C5}">
      <dgm:prSet/>
      <dgm:spPr/>
      <dgm:t>
        <a:bodyPr/>
        <a:lstStyle/>
        <a:p>
          <a:endParaRPr lang="de-DE"/>
        </a:p>
      </dgm:t>
    </dgm:pt>
    <dgm:pt modelId="{39C361C6-A8AA-4A60-8533-6B363BCED398}">
      <dgm:prSet phldrT="[Text]" custT="1"/>
      <dgm:spPr/>
      <dgm:t>
        <a:bodyPr/>
        <a:lstStyle/>
        <a:p>
          <a:r>
            <a:rPr lang="de-DE" sz="1600" dirty="0"/>
            <a:t>Als individuelle Aktivierungstechnik</a:t>
          </a:r>
        </a:p>
      </dgm:t>
    </dgm:pt>
    <dgm:pt modelId="{DC2F1459-2CA3-4852-ACD9-34B137CAEAD8}" type="parTrans" cxnId="{3D8E29F3-22E1-490F-BD34-87E34586D378}">
      <dgm:prSet/>
      <dgm:spPr/>
      <dgm:t>
        <a:bodyPr/>
        <a:lstStyle/>
        <a:p>
          <a:endParaRPr lang="de-DE"/>
        </a:p>
      </dgm:t>
    </dgm:pt>
    <dgm:pt modelId="{F5BAEE7C-A4E6-49BF-AA10-4C34A46EEE9D}" type="sibTrans" cxnId="{3D8E29F3-22E1-490F-BD34-87E34586D378}">
      <dgm:prSet/>
      <dgm:spPr/>
      <dgm:t>
        <a:bodyPr/>
        <a:lstStyle/>
        <a:p>
          <a:endParaRPr lang="de-DE"/>
        </a:p>
      </dgm:t>
    </dgm:pt>
    <dgm:pt modelId="{FFBB8377-1729-4B05-94A0-2F1893D8EC6F}">
      <dgm:prSet phldrT="[Text]" custT="1"/>
      <dgm:spPr/>
      <dgm:t>
        <a:bodyPr/>
        <a:lstStyle/>
        <a:p>
          <a:r>
            <a:rPr lang="de-DE" sz="1600" b="1" dirty="0"/>
            <a:t>Gruppe</a:t>
          </a:r>
          <a:r>
            <a:rPr lang="de-DE" sz="1600" dirty="0"/>
            <a:t>: skalierbar</a:t>
          </a:r>
        </a:p>
      </dgm:t>
    </dgm:pt>
    <dgm:pt modelId="{6EFC8205-82B5-4A5F-BA89-B92CA9BF82F2}" type="parTrans" cxnId="{23F31B07-A7FF-4C10-8EE1-2863F05F7799}">
      <dgm:prSet/>
      <dgm:spPr/>
      <dgm:t>
        <a:bodyPr/>
        <a:lstStyle/>
        <a:p>
          <a:endParaRPr lang="de-DE"/>
        </a:p>
      </dgm:t>
    </dgm:pt>
    <dgm:pt modelId="{8AF552F2-B3F8-4767-B83B-E167511EAED2}" type="sibTrans" cxnId="{23F31B07-A7FF-4C10-8EE1-2863F05F7799}">
      <dgm:prSet/>
      <dgm:spPr/>
      <dgm:t>
        <a:bodyPr/>
        <a:lstStyle/>
        <a:p>
          <a:endParaRPr lang="de-DE"/>
        </a:p>
      </dgm:t>
    </dgm:pt>
    <dgm:pt modelId="{234FABC4-E3F0-4D43-A637-82E41156D208}">
      <dgm:prSet phldrT="[Text]" custT="1"/>
      <dgm:spPr/>
      <dgm:t>
        <a:bodyPr/>
        <a:lstStyle/>
        <a:p>
          <a:r>
            <a:rPr lang="de-DE" sz="1600" b="1" dirty="0"/>
            <a:t>Dauer</a:t>
          </a:r>
          <a:r>
            <a:rPr lang="de-DE" sz="1600" dirty="0"/>
            <a:t>: mind. 10 Min.</a:t>
          </a:r>
        </a:p>
      </dgm:t>
    </dgm:pt>
    <dgm:pt modelId="{4633620F-0CA9-4864-B44C-02C166490171}" type="parTrans" cxnId="{91ED2953-2318-48D9-99D1-2C9E3C88C233}">
      <dgm:prSet/>
      <dgm:spPr/>
      <dgm:t>
        <a:bodyPr/>
        <a:lstStyle/>
        <a:p>
          <a:endParaRPr lang="de-DE"/>
        </a:p>
      </dgm:t>
    </dgm:pt>
    <dgm:pt modelId="{2A9DD73A-E205-4787-905D-9AF517219243}" type="sibTrans" cxnId="{91ED2953-2318-48D9-99D1-2C9E3C88C233}">
      <dgm:prSet/>
      <dgm:spPr/>
      <dgm:t>
        <a:bodyPr/>
        <a:lstStyle/>
        <a:p>
          <a:endParaRPr lang="de-DE"/>
        </a:p>
      </dgm:t>
    </dgm:pt>
    <dgm:pt modelId="{E3127018-9D58-49A9-9FB3-E2A006786876}">
      <dgm:prSet phldrT="[Text]" custT="1"/>
      <dgm:spPr/>
      <dgm:t>
        <a:bodyPr/>
        <a:lstStyle/>
        <a:p>
          <a:r>
            <a:rPr lang="de-DE" sz="1600" b="1" dirty="0"/>
            <a:t>Vorteile</a:t>
          </a:r>
          <a:r>
            <a:rPr lang="de-DE" sz="1600" dirty="0"/>
            <a:t>: kurz und einfach</a:t>
          </a:r>
        </a:p>
      </dgm:t>
    </dgm:pt>
    <dgm:pt modelId="{C35D5B5E-5ABE-44E5-AFF2-E3BFC73DA998}" type="parTrans" cxnId="{627489C8-8669-42FD-A402-E5065C1CE770}">
      <dgm:prSet/>
      <dgm:spPr/>
      <dgm:t>
        <a:bodyPr/>
        <a:lstStyle/>
        <a:p>
          <a:endParaRPr lang="de-DE"/>
        </a:p>
      </dgm:t>
    </dgm:pt>
    <dgm:pt modelId="{444081B9-8348-4136-8603-6BC55425E4D7}" type="sibTrans" cxnId="{627489C8-8669-42FD-A402-E5065C1CE770}">
      <dgm:prSet/>
      <dgm:spPr/>
      <dgm:t>
        <a:bodyPr/>
        <a:lstStyle/>
        <a:p>
          <a:endParaRPr lang="de-DE"/>
        </a:p>
      </dgm:t>
    </dgm:pt>
    <dgm:pt modelId="{996767A6-BDA1-4509-8E0F-CF6718A95426}">
      <dgm:prSet phldrT="[Text]" custT="1"/>
      <dgm:spPr/>
      <dgm:t>
        <a:bodyPr/>
        <a:lstStyle/>
        <a:p>
          <a:r>
            <a:rPr lang="de-DE" sz="1600" b="1" dirty="0"/>
            <a:t>Nachteile</a:t>
          </a:r>
          <a:r>
            <a:rPr lang="de-DE" sz="1600" dirty="0"/>
            <a:t>: Vorbereitung erforderlich (Kreuzworträtsel)</a:t>
          </a:r>
        </a:p>
      </dgm:t>
    </dgm:pt>
    <dgm:pt modelId="{1AEEE485-AD1B-4F8A-82D9-E8F9DF545CA3}" type="parTrans" cxnId="{21CFEED9-8DF1-413B-BA3D-144C4EF302E9}">
      <dgm:prSet/>
      <dgm:spPr/>
      <dgm:t>
        <a:bodyPr/>
        <a:lstStyle/>
        <a:p>
          <a:endParaRPr lang="de-DE"/>
        </a:p>
      </dgm:t>
    </dgm:pt>
    <dgm:pt modelId="{E752D978-6DA5-4CDA-89B8-B1A8AD043FB0}" type="sibTrans" cxnId="{21CFEED9-8DF1-413B-BA3D-144C4EF302E9}">
      <dgm:prSet/>
      <dgm:spPr/>
      <dgm:t>
        <a:bodyPr/>
        <a:lstStyle/>
        <a:p>
          <a:endParaRPr lang="de-DE"/>
        </a:p>
      </dgm:t>
    </dgm:pt>
    <dgm:pt modelId="{70AE374C-AA25-40CC-B55D-B354FEADF648}">
      <dgm:prSet phldrT="[Text]" custT="1"/>
      <dgm:spPr/>
      <dgm:t>
        <a:bodyPr/>
        <a:lstStyle/>
        <a:p>
          <a:r>
            <a:rPr lang="de-DE" sz="2000" dirty="0"/>
            <a:t>Wie?</a:t>
          </a:r>
        </a:p>
      </dgm:t>
    </dgm:pt>
    <dgm:pt modelId="{6976D417-5B42-4F63-AAA1-648D126D5407}" type="parTrans" cxnId="{ADC4A5D1-E0CC-4511-9FC0-5C43EE455EFF}">
      <dgm:prSet/>
      <dgm:spPr/>
      <dgm:t>
        <a:bodyPr/>
        <a:lstStyle/>
        <a:p>
          <a:endParaRPr lang="de-DE"/>
        </a:p>
      </dgm:t>
    </dgm:pt>
    <dgm:pt modelId="{A10A0BB5-EFB2-45E1-B4F1-C720A68207DC}" type="sibTrans" cxnId="{ADC4A5D1-E0CC-4511-9FC0-5C43EE455EFF}">
      <dgm:prSet/>
      <dgm:spPr/>
      <dgm:t>
        <a:bodyPr/>
        <a:lstStyle/>
        <a:p>
          <a:endParaRPr lang="de-DE"/>
        </a:p>
      </dgm:t>
    </dgm:pt>
    <dgm:pt modelId="{2AA97DE3-3506-45D0-B329-E181BB0A13A5}">
      <dgm:prSet phldrT="[Text]" custT="1"/>
      <dgm:spPr/>
      <dgm:t>
        <a:bodyPr/>
        <a:lstStyle/>
        <a:p>
          <a:r>
            <a:rPr lang="en-US" sz="1600" dirty="0" err="1"/>
            <a:t>Inhaltliche</a:t>
          </a:r>
          <a:r>
            <a:rPr lang="en-US" sz="1600" dirty="0"/>
            <a:t> </a:t>
          </a:r>
          <a:r>
            <a:rPr lang="en-US" sz="1600" dirty="0" err="1"/>
            <a:t>Fragen</a:t>
          </a:r>
          <a:endParaRPr lang="de-DE" sz="1600" dirty="0"/>
        </a:p>
      </dgm:t>
    </dgm:pt>
    <dgm:pt modelId="{98B34CC1-91C6-4538-902A-B69D978E770C}" type="parTrans" cxnId="{493F2BD0-515D-4F16-AD43-EB258F8A2E13}">
      <dgm:prSet/>
      <dgm:spPr/>
      <dgm:t>
        <a:bodyPr/>
        <a:lstStyle/>
        <a:p>
          <a:endParaRPr lang="de-DE"/>
        </a:p>
      </dgm:t>
    </dgm:pt>
    <dgm:pt modelId="{A76654B1-24A5-4546-A29C-F1C721C45302}" type="sibTrans" cxnId="{493F2BD0-515D-4F16-AD43-EB258F8A2E13}">
      <dgm:prSet/>
      <dgm:spPr/>
      <dgm:t>
        <a:bodyPr/>
        <a:lstStyle/>
        <a:p>
          <a:endParaRPr lang="de-DE"/>
        </a:p>
      </dgm:t>
    </dgm:pt>
    <dgm:pt modelId="{0C7A2B1D-8A3F-444C-A41D-A97D5D5F370B}">
      <dgm:prSet custT="1"/>
      <dgm:spPr/>
      <dgm:t>
        <a:bodyPr/>
        <a:lstStyle/>
        <a:p>
          <a:r>
            <a:rPr lang="en-US" sz="2000" dirty="0" err="1"/>
            <a:t>Variante</a:t>
          </a:r>
          <a:endParaRPr lang="en-US" sz="2000" dirty="0"/>
        </a:p>
      </dgm:t>
    </dgm:pt>
    <dgm:pt modelId="{B3DAB488-B4EF-443A-A01C-CECA4B7B1D7B}" type="parTrans" cxnId="{7E346977-B5FE-4CB6-9FD9-79065DA5DB64}">
      <dgm:prSet/>
      <dgm:spPr/>
      <dgm:t>
        <a:bodyPr/>
        <a:lstStyle/>
        <a:p>
          <a:endParaRPr lang="en-US"/>
        </a:p>
      </dgm:t>
    </dgm:pt>
    <dgm:pt modelId="{562A52B5-330B-48A6-A4B7-1D56F634EC29}" type="sibTrans" cxnId="{7E346977-B5FE-4CB6-9FD9-79065DA5DB64}">
      <dgm:prSet/>
      <dgm:spPr/>
      <dgm:t>
        <a:bodyPr/>
        <a:lstStyle/>
        <a:p>
          <a:endParaRPr lang="en-US"/>
        </a:p>
      </dgm:t>
    </dgm:pt>
    <dgm:pt modelId="{4AA6547A-800C-4709-91F6-5CDD4D85E312}">
      <dgm:prSet custT="1"/>
      <dgm:spPr/>
      <dgm:t>
        <a:bodyPr/>
        <a:lstStyle/>
        <a:p>
          <a:r>
            <a:rPr lang="de-DE" sz="1600"/>
            <a:t>Zu Beginn: Vorwissen der Studierende einschätzen</a:t>
          </a:r>
          <a:endParaRPr lang="en-US" sz="1600"/>
        </a:p>
      </dgm:t>
    </dgm:pt>
    <dgm:pt modelId="{4E9D07F1-9596-4746-B85E-149B6D99AF42}" type="parTrans" cxnId="{CE598F61-92E7-4D32-984E-F956DD696DE8}">
      <dgm:prSet/>
      <dgm:spPr/>
      <dgm:t>
        <a:bodyPr/>
        <a:lstStyle/>
        <a:p>
          <a:endParaRPr lang="en-US"/>
        </a:p>
      </dgm:t>
    </dgm:pt>
    <dgm:pt modelId="{27DA429E-06FC-47A5-B48E-287BA69A1E20}" type="sibTrans" cxnId="{CE598F61-92E7-4D32-984E-F956DD696DE8}">
      <dgm:prSet/>
      <dgm:spPr/>
      <dgm:t>
        <a:bodyPr/>
        <a:lstStyle/>
        <a:p>
          <a:endParaRPr lang="en-US"/>
        </a:p>
      </dgm:t>
    </dgm:pt>
    <dgm:pt modelId="{27310C03-8D4F-466F-876A-8BEB32A8AAE1}">
      <dgm:prSet custT="1"/>
      <dgm:spPr/>
      <dgm:t>
        <a:bodyPr/>
        <a:lstStyle/>
        <a:p>
          <a:r>
            <a:rPr lang="de-DE" sz="1600" dirty="0"/>
            <a:t>Während des Kurses: Lernfortschritt der Studenten evaluieren</a:t>
          </a:r>
          <a:endParaRPr lang="en-US" sz="1600" dirty="0"/>
        </a:p>
      </dgm:t>
    </dgm:pt>
    <dgm:pt modelId="{719E9344-9CD2-4A9D-ACFE-B652CA5E9F35}" type="parTrans" cxnId="{3665F3E3-E461-43D9-A4B3-EF217DE4C55D}">
      <dgm:prSet/>
      <dgm:spPr/>
      <dgm:t>
        <a:bodyPr/>
        <a:lstStyle/>
        <a:p>
          <a:endParaRPr lang="en-US"/>
        </a:p>
      </dgm:t>
    </dgm:pt>
    <dgm:pt modelId="{4032388F-5083-46A7-A062-87044571A4BE}" type="sibTrans" cxnId="{3665F3E3-E461-43D9-A4B3-EF217DE4C55D}">
      <dgm:prSet/>
      <dgm:spPr/>
      <dgm:t>
        <a:bodyPr/>
        <a:lstStyle/>
        <a:p>
          <a:endParaRPr lang="en-US"/>
        </a:p>
      </dgm:t>
    </dgm:pt>
    <dgm:pt modelId="{011E1C43-B885-43BD-9FEC-E1312103E3D9}">
      <dgm:prSet custT="1"/>
      <dgm:spPr/>
      <dgm:t>
        <a:bodyPr/>
        <a:lstStyle/>
        <a:p>
          <a:r>
            <a:rPr lang="de-DE" sz="1600" dirty="0"/>
            <a:t>Zum Schluss: Gelegenheit zur Selbst-einschätzung schaffen</a:t>
          </a:r>
          <a:endParaRPr lang="en-US" sz="1600" dirty="0"/>
        </a:p>
      </dgm:t>
    </dgm:pt>
    <dgm:pt modelId="{7AF17B30-C73A-4D11-BD3B-4A7AC2F28719}" type="parTrans" cxnId="{922F222F-7952-44FE-BF1A-4502EEC8D685}">
      <dgm:prSet/>
      <dgm:spPr/>
      <dgm:t>
        <a:bodyPr/>
        <a:lstStyle/>
        <a:p>
          <a:endParaRPr lang="en-US"/>
        </a:p>
      </dgm:t>
    </dgm:pt>
    <dgm:pt modelId="{83455001-652C-476F-A051-D58E097895D4}" type="sibTrans" cxnId="{922F222F-7952-44FE-BF1A-4502EEC8D685}">
      <dgm:prSet/>
      <dgm:spPr/>
      <dgm:t>
        <a:bodyPr/>
        <a:lstStyle/>
        <a:p>
          <a:endParaRPr lang="en-US"/>
        </a:p>
      </dgm:t>
    </dgm:pt>
    <dgm:pt modelId="{C42E0F41-3211-48DF-BB5B-97D1615F308F}">
      <dgm:prSet custT="1"/>
      <dgm:spPr/>
      <dgm:t>
        <a:bodyPr/>
        <a:lstStyle/>
        <a:p>
          <a:r>
            <a:rPr lang="de-DE" sz="1600" dirty="0"/>
            <a:t>Bei komplexeren Meinungsfragen können digitale Abstimmungs-systeme eingesetzt werden</a:t>
          </a:r>
        </a:p>
      </dgm:t>
    </dgm:pt>
    <dgm:pt modelId="{ABC8FCB0-A045-4D79-8D12-D76D260CB435}" type="parTrans" cxnId="{40EDDB11-40F2-4AD3-BA1A-375B2B45A807}">
      <dgm:prSet/>
      <dgm:spPr/>
      <dgm:t>
        <a:bodyPr/>
        <a:lstStyle/>
        <a:p>
          <a:endParaRPr lang="en-US"/>
        </a:p>
      </dgm:t>
    </dgm:pt>
    <dgm:pt modelId="{2EC4DF31-B749-4D4A-A256-BD20EA0B10CF}" type="sibTrans" cxnId="{40EDDB11-40F2-4AD3-BA1A-375B2B45A807}">
      <dgm:prSet/>
      <dgm:spPr/>
      <dgm:t>
        <a:bodyPr/>
        <a:lstStyle/>
        <a:p>
          <a:endParaRPr lang="en-US"/>
        </a:p>
      </dgm:t>
    </dgm:pt>
    <dgm:pt modelId="{00E31342-EF14-4364-BEAF-D3F483BF351F}" type="pres">
      <dgm:prSet presAssocID="{7D474F16-112F-4D39-8DE0-4F56AACB2701}" presName="Name0" presStyleCnt="0">
        <dgm:presLayoutVars>
          <dgm:dir/>
          <dgm:animLvl val="lvl"/>
          <dgm:resizeHandles val="exact"/>
        </dgm:presLayoutVars>
      </dgm:prSet>
      <dgm:spPr/>
    </dgm:pt>
    <dgm:pt modelId="{A51C8FD6-96C9-4FB7-B6D7-A2C9142A585E}" type="pres">
      <dgm:prSet presAssocID="{B89FACC3-15D1-47EA-84E0-ABF9976ED24B}" presName="composite" presStyleCnt="0"/>
      <dgm:spPr/>
    </dgm:pt>
    <dgm:pt modelId="{268508AC-2DD8-4229-81A2-D741DEE5AB40}" type="pres">
      <dgm:prSet presAssocID="{B89FACC3-15D1-47EA-84E0-ABF9976ED24B}" presName="parTx" presStyleLbl="alignNode1" presStyleIdx="0" presStyleCnt="4" custScaleX="127808">
        <dgm:presLayoutVars>
          <dgm:chMax val="0"/>
          <dgm:chPref val="0"/>
          <dgm:bulletEnabled val="1"/>
        </dgm:presLayoutVars>
      </dgm:prSet>
      <dgm:spPr/>
    </dgm:pt>
    <dgm:pt modelId="{17A1FF70-41A6-4060-9222-754E8ADE4725}" type="pres">
      <dgm:prSet presAssocID="{B89FACC3-15D1-47EA-84E0-ABF9976ED24B}" presName="desTx" presStyleLbl="alignAccFollowNode1" presStyleIdx="0" presStyleCnt="4" custScaleX="126725">
        <dgm:presLayoutVars>
          <dgm:bulletEnabled val="1"/>
        </dgm:presLayoutVars>
      </dgm:prSet>
      <dgm:spPr/>
    </dgm:pt>
    <dgm:pt modelId="{9D3F0D35-F511-4B58-9422-774F21C67EE0}" type="pres">
      <dgm:prSet presAssocID="{FBB035DF-AEFC-4E07-9201-B47AB1100CE7}" presName="space" presStyleCnt="0"/>
      <dgm:spPr/>
    </dgm:pt>
    <dgm:pt modelId="{705604ED-F80A-45F5-9F76-085DB93DEC6C}" type="pres">
      <dgm:prSet presAssocID="{5B346864-BDF2-4B8D-897B-CBCEB579D436}" presName="composite" presStyleCnt="0"/>
      <dgm:spPr/>
    </dgm:pt>
    <dgm:pt modelId="{E41A6690-E4DF-4662-B746-A8E5F82A2C98}" type="pres">
      <dgm:prSet presAssocID="{5B346864-BDF2-4B8D-897B-CBCEB579D436}" presName="parTx" presStyleLbl="alignNode1" presStyleIdx="1" presStyleCnt="4" custScaleX="122430">
        <dgm:presLayoutVars>
          <dgm:chMax val="0"/>
          <dgm:chPref val="0"/>
          <dgm:bulletEnabled val="1"/>
        </dgm:presLayoutVars>
      </dgm:prSet>
      <dgm:spPr/>
    </dgm:pt>
    <dgm:pt modelId="{E84CEFF9-4390-497C-9DFB-0907C5F08D5C}" type="pres">
      <dgm:prSet presAssocID="{5B346864-BDF2-4B8D-897B-CBCEB579D436}" presName="desTx" presStyleLbl="alignAccFollowNode1" presStyleIdx="1" presStyleCnt="4" custScaleX="122876">
        <dgm:presLayoutVars>
          <dgm:bulletEnabled val="1"/>
        </dgm:presLayoutVars>
      </dgm:prSet>
      <dgm:spPr/>
    </dgm:pt>
    <dgm:pt modelId="{8F4E251A-1DC0-4C5E-B47C-8B09599A469C}" type="pres">
      <dgm:prSet presAssocID="{98CCF652-7E9B-42B9-A231-9DC33BB295DD}" presName="space" presStyleCnt="0"/>
      <dgm:spPr/>
    </dgm:pt>
    <dgm:pt modelId="{4DEDD177-A8E9-43C4-9186-93BFEC19DDEA}" type="pres">
      <dgm:prSet presAssocID="{70AE374C-AA25-40CC-B55D-B354FEADF648}" presName="composite" presStyleCnt="0"/>
      <dgm:spPr/>
    </dgm:pt>
    <dgm:pt modelId="{182DC995-E35F-4420-B44A-85EB994BEB03}" type="pres">
      <dgm:prSet presAssocID="{70AE374C-AA25-40CC-B55D-B354FEADF648}" presName="parTx" presStyleLbl="alignNode1" presStyleIdx="2" presStyleCnt="4" custScaleX="111464">
        <dgm:presLayoutVars>
          <dgm:chMax val="0"/>
          <dgm:chPref val="0"/>
          <dgm:bulletEnabled val="1"/>
        </dgm:presLayoutVars>
      </dgm:prSet>
      <dgm:spPr/>
    </dgm:pt>
    <dgm:pt modelId="{BE3F4E9D-FC5F-43CE-87A1-66D2B90C6DD1}" type="pres">
      <dgm:prSet presAssocID="{70AE374C-AA25-40CC-B55D-B354FEADF648}" presName="desTx" presStyleLbl="alignAccFollowNode1" presStyleIdx="2" presStyleCnt="4" custScaleX="110947">
        <dgm:presLayoutVars>
          <dgm:bulletEnabled val="1"/>
        </dgm:presLayoutVars>
      </dgm:prSet>
      <dgm:spPr/>
    </dgm:pt>
    <dgm:pt modelId="{170F6AE7-9773-4E2C-A1DA-CC1BC7934D65}" type="pres">
      <dgm:prSet presAssocID="{A10A0BB5-EFB2-45E1-B4F1-C720A68207DC}" presName="space" presStyleCnt="0"/>
      <dgm:spPr/>
    </dgm:pt>
    <dgm:pt modelId="{113D135B-A5CD-45BE-A16C-551B50D852A0}" type="pres">
      <dgm:prSet presAssocID="{0C7A2B1D-8A3F-444C-A41D-A97D5D5F370B}" presName="composite" presStyleCnt="0"/>
      <dgm:spPr/>
    </dgm:pt>
    <dgm:pt modelId="{94883156-15E4-41FA-A3FF-EBB42C33C6BA}" type="pres">
      <dgm:prSet presAssocID="{0C7A2B1D-8A3F-444C-A41D-A97D5D5F370B}" presName="parTx" presStyleLbl="alignNode1" presStyleIdx="3" presStyleCnt="4" custScaleX="111180">
        <dgm:presLayoutVars>
          <dgm:chMax val="0"/>
          <dgm:chPref val="0"/>
          <dgm:bulletEnabled val="1"/>
        </dgm:presLayoutVars>
      </dgm:prSet>
      <dgm:spPr/>
    </dgm:pt>
    <dgm:pt modelId="{4DE13EEA-EF52-4A6E-8576-DCA13475DA99}" type="pres">
      <dgm:prSet presAssocID="{0C7A2B1D-8A3F-444C-A41D-A97D5D5F370B}" presName="desTx" presStyleLbl="alignAccFollowNode1" presStyleIdx="3" presStyleCnt="4" custScaleX="111524">
        <dgm:presLayoutVars>
          <dgm:bulletEnabled val="1"/>
        </dgm:presLayoutVars>
      </dgm:prSet>
      <dgm:spPr/>
    </dgm:pt>
  </dgm:ptLst>
  <dgm:cxnLst>
    <dgm:cxn modelId="{23F31B07-A7FF-4C10-8EE1-2863F05F7799}" srcId="{B89FACC3-15D1-47EA-84E0-ABF9976ED24B}" destId="{FFBB8377-1729-4B05-94A0-2F1893D8EC6F}" srcOrd="1" destOrd="0" parTransId="{6EFC8205-82B5-4A5F-BA89-B92CA9BF82F2}" sibTransId="{8AF552F2-B3F8-4767-B83B-E167511EAED2}"/>
    <dgm:cxn modelId="{EDB27C07-66CA-445C-9F43-11F2D09E7742}" type="presOf" srcId="{011E1C43-B885-43BD-9FEC-E1312103E3D9}" destId="{4DE13EEA-EF52-4A6E-8576-DCA13475DA99}" srcOrd="0" destOrd="2" presId="urn:microsoft.com/office/officeart/2005/8/layout/hList1"/>
    <dgm:cxn modelId="{40EDDB11-40F2-4AD3-BA1A-375B2B45A807}" srcId="{70AE374C-AA25-40CC-B55D-B354FEADF648}" destId="{C42E0F41-3211-48DF-BB5B-97D1615F308F}" srcOrd="1" destOrd="0" parTransId="{ABC8FCB0-A045-4D79-8D12-D76D260CB435}" sibTransId="{2EC4DF31-B749-4D4A-A256-BD20EA0B10CF}"/>
    <dgm:cxn modelId="{FB018A21-20B1-4182-9371-7275B4E797D7}" type="presOf" srcId="{996767A6-BDA1-4509-8E0F-CF6718A95426}" destId="{17A1FF70-41A6-4060-9222-754E8ADE4725}" srcOrd="0" destOrd="4" presId="urn:microsoft.com/office/officeart/2005/8/layout/hList1"/>
    <dgm:cxn modelId="{FBC6B82A-7437-419E-B1C5-7D9E5BF396B6}" type="presOf" srcId="{E3127018-9D58-49A9-9FB3-E2A006786876}" destId="{17A1FF70-41A6-4060-9222-754E8ADE4725}" srcOrd="0" destOrd="3" presId="urn:microsoft.com/office/officeart/2005/8/layout/hList1"/>
    <dgm:cxn modelId="{003A452D-CE12-4EC4-BC8E-64C5F866BED4}" srcId="{7D474F16-112F-4D39-8DE0-4F56AACB2701}" destId="{5B346864-BDF2-4B8D-897B-CBCEB579D436}" srcOrd="1" destOrd="0" parTransId="{E2EBC533-B0A6-4F6A-B499-EC9506209853}" sibTransId="{98CCF652-7E9B-42B9-A231-9DC33BB295DD}"/>
    <dgm:cxn modelId="{922F222F-7952-44FE-BF1A-4502EEC8D685}" srcId="{0C7A2B1D-8A3F-444C-A41D-A97D5D5F370B}" destId="{011E1C43-B885-43BD-9FEC-E1312103E3D9}" srcOrd="2" destOrd="0" parTransId="{7AF17B30-C73A-4D11-BD3B-4A7AC2F28719}" sibTransId="{83455001-652C-476F-A051-D58E097895D4}"/>
    <dgm:cxn modelId="{37FEF02F-AC00-437A-9423-97242542BAC1}" type="presOf" srcId="{5B346864-BDF2-4B8D-897B-CBCEB579D436}" destId="{E41A6690-E4DF-4662-B746-A8E5F82A2C98}" srcOrd="0" destOrd="0" presId="urn:microsoft.com/office/officeart/2005/8/layout/hList1"/>
    <dgm:cxn modelId="{15DC6B37-FE8C-490D-8310-35E54543CD03}" srcId="{5B346864-BDF2-4B8D-897B-CBCEB579D436}" destId="{F5B8B62C-395A-44CC-A7FE-F1E368EF7FE2}" srcOrd="0" destOrd="0" parTransId="{5DFA6D12-5A89-45C6-97D1-36FA3D99DC2C}" sibTransId="{7DA51722-92FB-4CB4-9216-12A75451F622}"/>
    <dgm:cxn modelId="{B539125D-CF17-4251-A461-1B07B26B9386}" type="presOf" srcId="{7D474F16-112F-4D39-8DE0-4F56AACB2701}" destId="{00E31342-EF14-4364-BEAF-D3F483BF351F}" srcOrd="0" destOrd="0" presId="urn:microsoft.com/office/officeart/2005/8/layout/hList1"/>
    <dgm:cxn modelId="{CE598F61-92E7-4D32-984E-F956DD696DE8}" srcId="{0C7A2B1D-8A3F-444C-A41D-A97D5D5F370B}" destId="{4AA6547A-800C-4709-91F6-5CDD4D85E312}" srcOrd="0" destOrd="0" parTransId="{4E9D07F1-9596-4746-B85E-149B6D99AF42}" sibTransId="{27DA429E-06FC-47A5-B48E-287BA69A1E20}"/>
    <dgm:cxn modelId="{CB575B45-AEB9-4955-B2DF-E8437C9AFC95}" type="presOf" srcId="{C42E0F41-3211-48DF-BB5B-97D1615F308F}" destId="{BE3F4E9D-FC5F-43CE-87A1-66D2B90C6DD1}" srcOrd="0" destOrd="1" presId="urn:microsoft.com/office/officeart/2005/8/layout/hList1"/>
    <dgm:cxn modelId="{5064DB47-CDC4-4F3E-8EBE-B5B31FF43AE9}" type="presOf" srcId="{234FABC4-E3F0-4D43-A637-82E41156D208}" destId="{17A1FF70-41A6-4060-9222-754E8ADE4725}" srcOrd="0" destOrd="2" presId="urn:microsoft.com/office/officeart/2005/8/layout/hList1"/>
    <dgm:cxn modelId="{30E3D94D-F72F-49DC-884E-79E969C9EFDF}" type="presOf" srcId="{39C361C6-A8AA-4A60-8533-6B363BCED398}" destId="{17A1FF70-41A6-4060-9222-754E8ADE4725}" srcOrd="0" destOrd="0" presId="urn:microsoft.com/office/officeart/2005/8/layout/hList1"/>
    <dgm:cxn modelId="{91ED2953-2318-48D9-99D1-2C9E3C88C233}" srcId="{B89FACC3-15D1-47EA-84E0-ABF9976ED24B}" destId="{234FABC4-E3F0-4D43-A637-82E41156D208}" srcOrd="2" destOrd="0" parTransId="{4633620F-0CA9-4864-B44C-02C166490171}" sibTransId="{2A9DD73A-E205-4787-905D-9AF517219243}"/>
    <dgm:cxn modelId="{7E346977-B5FE-4CB6-9FD9-79065DA5DB64}" srcId="{7D474F16-112F-4D39-8DE0-4F56AACB2701}" destId="{0C7A2B1D-8A3F-444C-A41D-A97D5D5F370B}" srcOrd="3" destOrd="0" parTransId="{B3DAB488-B4EF-443A-A01C-CECA4B7B1D7B}" sibTransId="{562A52B5-330B-48A6-A4B7-1D56F634EC29}"/>
    <dgm:cxn modelId="{44FA2B5A-4D6B-4552-B2B6-3C4EC7706F4A}" type="presOf" srcId="{70AE374C-AA25-40CC-B55D-B354FEADF648}" destId="{182DC995-E35F-4420-B44A-85EB994BEB03}" srcOrd="0" destOrd="0" presId="urn:microsoft.com/office/officeart/2005/8/layout/hList1"/>
    <dgm:cxn modelId="{90F2DC82-FF0D-40AD-8F0E-E7523CB623C5}" srcId="{7D474F16-112F-4D39-8DE0-4F56AACB2701}" destId="{B89FACC3-15D1-47EA-84E0-ABF9976ED24B}" srcOrd="0" destOrd="0" parTransId="{B4CF23E2-C7E2-48A2-9C64-0E2CB0E5BC7B}" sibTransId="{FBB035DF-AEFC-4E07-9201-B47AB1100CE7}"/>
    <dgm:cxn modelId="{27D6BA92-F258-435F-9A11-F2B096843E1C}" type="presOf" srcId="{0C7A2B1D-8A3F-444C-A41D-A97D5D5F370B}" destId="{94883156-15E4-41FA-A3FF-EBB42C33C6BA}" srcOrd="0" destOrd="0" presId="urn:microsoft.com/office/officeart/2005/8/layout/hList1"/>
    <dgm:cxn modelId="{51E3FEAE-1710-4B6B-9CF2-9F463FE77534}" type="presOf" srcId="{F5B8B62C-395A-44CC-A7FE-F1E368EF7FE2}" destId="{E84CEFF9-4390-497C-9DFB-0907C5F08D5C}" srcOrd="0" destOrd="0" presId="urn:microsoft.com/office/officeart/2005/8/layout/hList1"/>
    <dgm:cxn modelId="{45CA59C2-D69A-4EDE-A6B6-6B93395FFAC4}" type="presOf" srcId="{27310C03-8D4F-466F-876A-8BEB32A8AAE1}" destId="{4DE13EEA-EF52-4A6E-8576-DCA13475DA99}" srcOrd="0" destOrd="1" presId="urn:microsoft.com/office/officeart/2005/8/layout/hList1"/>
    <dgm:cxn modelId="{627489C8-8669-42FD-A402-E5065C1CE770}" srcId="{B89FACC3-15D1-47EA-84E0-ABF9976ED24B}" destId="{E3127018-9D58-49A9-9FB3-E2A006786876}" srcOrd="3" destOrd="0" parTransId="{C35D5B5E-5ABE-44E5-AFF2-E3BFC73DA998}" sibTransId="{444081B9-8348-4136-8603-6BC55425E4D7}"/>
    <dgm:cxn modelId="{4BEC81CC-E802-4B23-9823-E649C4CE79F0}" type="presOf" srcId="{2AA97DE3-3506-45D0-B329-E181BB0A13A5}" destId="{BE3F4E9D-FC5F-43CE-87A1-66D2B90C6DD1}" srcOrd="0" destOrd="0" presId="urn:microsoft.com/office/officeart/2005/8/layout/hList1"/>
    <dgm:cxn modelId="{493F2BD0-515D-4F16-AD43-EB258F8A2E13}" srcId="{70AE374C-AA25-40CC-B55D-B354FEADF648}" destId="{2AA97DE3-3506-45D0-B329-E181BB0A13A5}" srcOrd="0" destOrd="0" parTransId="{98B34CC1-91C6-4538-902A-B69D978E770C}" sibTransId="{A76654B1-24A5-4546-A29C-F1C721C45302}"/>
    <dgm:cxn modelId="{ADC4A5D1-E0CC-4511-9FC0-5C43EE455EFF}" srcId="{7D474F16-112F-4D39-8DE0-4F56AACB2701}" destId="{70AE374C-AA25-40CC-B55D-B354FEADF648}" srcOrd="2" destOrd="0" parTransId="{6976D417-5B42-4F63-AAA1-648D126D5407}" sibTransId="{A10A0BB5-EFB2-45E1-B4F1-C720A68207DC}"/>
    <dgm:cxn modelId="{3873E5D2-6022-47C8-9963-E54876CAD976}" type="presOf" srcId="{B89FACC3-15D1-47EA-84E0-ABF9976ED24B}" destId="{268508AC-2DD8-4229-81A2-D741DEE5AB40}" srcOrd="0" destOrd="0" presId="urn:microsoft.com/office/officeart/2005/8/layout/hList1"/>
    <dgm:cxn modelId="{21CFEED9-8DF1-413B-BA3D-144C4EF302E9}" srcId="{B89FACC3-15D1-47EA-84E0-ABF9976ED24B}" destId="{996767A6-BDA1-4509-8E0F-CF6718A95426}" srcOrd="4" destOrd="0" parTransId="{1AEEE485-AD1B-4F8A-82D9-E8F9DF545CA3}" sibTransId="{E752D978-6DA5-4CDA-89B8-B1A8AD043FB0}"/>
    <dgm:cxn modelId="{CA40BADC-C52B-4444-96A9-0036D4C33705}" type="presOf" srcId="{FFBB8377-1729-4B05-94A0-2F1893D8EC6F}" destId="{17A1FF70-41A6-4060-9222-754E8ADE4725}" srcOrd="0" destOrd="1" presId="urn:microsoft.com/office/officeart/2005/8/layout/hList1"/>
    <dgm:cxn modelId="{3665F3E3-E461-43D9-A4B3-EF217DE4C55D}" srcId="{0C7A2B1D-8A3F-444C-A41D-A97D5D5F370B}" destId="{27310C03-8D4F-466F-876A-8BEB32A8AAE1}" srcOrd="1" destOrd="0" parTransId="{719E9344-9CD2-4A9D-ACFE-B652CA5E9F35}" sibTransId="{4032388F-5083-46A7-A062-87044571A4BE}"/>
    <dgm:cxn modelId="{45A05BE4-9C13-4CD5-9383-B57CA4570BA7}" type="presOf" srcId="{4AA6547A-800C-4709-91F6-5CDD4D85E312}" destId="{4DE13EEA-EF52-4A6E-8576-DCA13475DA99}" srcOrd="0" destOrd="0" presId="urn:microsoft.com/office/officeart/2005/8/layout/hList1"/>
    <dgm:cxn modelId="{3D8E29F3-22E1-490F-BD34-87E34586D378}" srcId="{B89FACC3-15D1-47EA-84E0-ABF9976ED24B}" destId="{39C361C6-A8AA-4A60-8533-6B363BCED398}" srcOrd="0" destOrd="0" parTransId="{DC2F1459-2CA3-4852-ACD9-34B137CAEAD8}" sibTransId="{F5BAEE7C-A4E6-49BF-AA10-4C34A46EEE9D}"/>
    <dgm:cxn modelId="{44C997BF-D338-478E-96A9-99DA71914994}" type="presParOf" srcId="{00E31342-EF14-4364-BEAF-D3F483BF351F}" destId="{A51C8FD6-96C9-4FB7-B6D7-A2C9142A585E}" srcOrd="0" destOrd="0" presId="urn:microsoft.com/office/officeart/2005/8/layout/hList1"/>
    <dgm:cxn modelId="{D9E0D222-AB38-420B-99A9-A16FA8F9B464}" type="presParOf" srcId="{A51C8FD6-96C9-4FB7-B6D7-A2C9142A585E}" destId="{268508AC-2DD8-4229-81A2-D741DEE5AB40}" srcOrd="0" destOrd="0" presId="urn:microsoft.com/office/officeart/2005/8/layout/hList1"/>
    <dgm:cxn modelId="{801DE200-4A88-4BC2-8C39-DA3B681A963D}" type="presParOf" srcId="{A51C8FD6-96C9-4FB7-B6D7-A2C9142A585E}" destId="{17A1FF70-41A6-4060-9222-754E8ADE4725}" srcOrd="1" destOrd="0" presId="urn:microsoft.com/office/officeart/2005/8/layout/hList1"/>
    <dgm:cxn modelId="{28A25ADA-F57E-46D0-B9D5-1C25C185366C}" type="presParOf" srcId="{00E31342-EF14-4364-BEAF-D3F483BF351F}" destId="{9D3F0D35-F511-4B58-9422-774F21C67EE0}" srcOrd="1" destOrd="0" presId="urn:microsoft.com/office/officeart/2005/8/layout/hList1"/>
    <dgm:cxn modelId="{368716D4-8C1A-46B7-8C04-8C1DEED984A9}" type="presParOf" srcId="{00E31342-EF14-4364-BEAF-D3F483BF351F}" destId="{705604ED-F80A-45F5-9F76-085DB93DEC6C}" srcOrd="2" destOrd="0" presId="urn:microsoft.com/office/officeart/2005/8/layout/hList1"/>
    <dgm:cxn modelId="{431FF408-AF5D-45A7-99AA-9A29F5750FFE}" type="presParOf" srcId="{705604ED-F80A-45F5-9F76-085DB93DEC6C}" destId="{E41A6690-E4DF-4662-B746-A8E5F82A2C98}" srcOrd="0" destOrd="0" presId="urn:microsoft.com/office/officeart/2005/8/layout/hList1"/>
    <dgm:cxn modelId="{0CD0BE4A-2AEA-4988-B567-95622E7006F6}" type="presParOf" srcId="{705604ED-F80A-45F5-9F76-085DB93DEC6C}" destId="{E84CEFF9-4390-497C-9DFB-0907C5F08D5C}" srcOrd="1" destOrd="0" presId="urn:microsoft.com/office/officeart/2005/8/layout/hList1"/>
    <dgm:cxn modelId="{EEAB35D8-BA2A-47F2-AA9E-993CA4DFDC5F}" type="presParOf" srcId="{00E31342-EF14-4364-BEAF-D3F483BF351F}" destId="{8F4E251A-1DC0-4C5E-B47C-8B09599A469C}" srcOrd="3" destOrd="0" presId="urn:microsoft.com/office/officeart/2005/8/layout/hList1"/>
    <dgm:cxn modelId="{5A403C36-0FCC-4690-9C3F-C62FE8083DC1}" type="presParOf" srcId="{00E31342-EF14-4364-BEAF-D3F483BF351F}" destId="{4DEDD177-A8E9-43C4-9186-93BFEC19DDEA}" srcOrd="4" destOrd="0" presId="urn:microsoft.com/office/officeart/2005/8/layout/hList1"/>
    <dgm:cxn modelId="{F274DB64-DCFC-43DE-AE83-7F07250122CF}" type="presParOf" srcId="{4DEDD177-A8E9-43C4-9186-93BFEC19DDEA}" destId="{182DC995-E35F-4420-B44A-85EB994BEB03}" srcOrd="0" destOrd="0" presId="urn:microsoft.com/office/officeart/2005/8/layout/hList1"/>
    <dgm:cxn modelId="{32CF216F-BE24-460D-B7FE-D8C6F694D3D0}" type="presParOf" srcId="{4DEDD177-A8E9-43C4-9186-93BFEC19DDEA}" destId="{BE3F4E9D-FC5F-43CE-87A1-66D2B90C6DD1}" srcOrd="1" destOrd="0" presId="urn:microsoft.com/office/officeart/2005/8/layout/hList1"/>
    <dgm:cxn modelId="{D9F12243-589E-4F2C-B2CC-AAAF715CEA9F}" type="presParOf" srcId="{00E31342-EF14-4364-BEAF-D3F483BF351F}" destId="{170F6AE7-9773-4E2C-A1DA-CC1BC7934D65}" srcOrd="5" destOrd="0" presId="urn:microsoft.com/office/officeart/2005/8/layout/hList1"/>
    <dgm:cxn modelId="{EC67D18C-5299-4FDE-B193-D8FBB6E7EFA2}" type="presParOf" srcId="{00E31342-EF14-4364-BEAF-D3F483BF351F}" destId="{113D135B-A5CD-45BE-A16C-551B50D852A0}" srcOrd="6" destOrd="0" presId="urn:microsoft.com/office/officeart/2005/8/layout/hList1"/>
    <dgm:cxn modelId="{AF052583-20A6-47AA-8773-1EF78C1C267D}" type="presParOf" srcId="{113D135B-A5CD-45BE-A16C-551B50D852A0}" destId="{94883156-15E4-41FA-A3FF-EBB42C33C6BA}" srcOrd="0" destOrd="0" presId="urn:microsoft.com/office/officeart/2005/8/layout/hList1"/>
    <dgm:cxn modelId="{D1D43C5E-64D6-4D28-803D-EDA7041A06AF}" type="presParOf" srcId="{113D135B-A5CD-45BE-A16C-551B50D852A0}" destId="{4DE13EEA-EF52-4A6E-8576-DCA13475DA9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8BF3122-745A-44A8-9A65-4277CE1F84B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E2F2AABB-607F-4ED5-AD7C-52CDCF8F5ADF}">
      <dgm:prSet phldrT="[Text]" custT="1"/>
      <dgm:spPr/>
      <dgm:t>
        <a:bodyPr/>
        <a:lstStyle/>
        <a:p>
          <a:r>
            <a:rPr lang="de-DE" sz="1600" dirty="0"/>
            <a:t>Was?</a:t>
          </a:r>
        </a:p>
      </dgm:t>
    </dgm:pt>
    <dgm:pt modelId="{F19C7E7D-0D79-4855-91EE-6B1B4B934257}" type="parTrans" cxnId="{29EFA74B-98AE-4E2F-ACCF-4AE9A296462E}">
      <dgm:prSet/>
      <dgm:spPr/>
      <dgm:t>
        <a:bodyPr/>
        <a:lstStyle/>
        <a:p>
          <a:endParaRPr lang="de-DE"/>
        </a:p>
      </dgm:t>
    </dgm:pt>
    <dgm:pt modelId="{6FD66186-01D1-411E-BEE7-48626912935B}" type="sibTrans" cxnId="{29EFA74B-98AE-4E2F-ACCF-4AE9A296462E}">
      <dgm:prSet/>
      <dgm:spPr/>
      <dgm:t>
        <a:bodyPr/>
        <a:lstStyle/>
        <a:p>
          <a:endParaRPr lang="de-DE"/>
        </a:p>
      </dgm:t>
    </dgm:pt>
    <dgm:pt modelId="{E8F12103-D0E2-445D-AA21-4C8EB092CD34}">
      <dgm:prSet phldrT="[Text]" custT="1"/>
      <dgm:spPr/>
      <dgm:t>
        <a:bodyPr/>
        <a:lstStyle/>
        <a:p>
          <a:r>
            <a:rPr lang="de-DE" sz="1600" dirty="0"/>
            <a:t>Der Inhalt ist in Themen unterteilt</a:t>
          </a:r>
        </a:p>
      </dgm:t>
    </dgm:pt>
    <dgm:pt modelId="{95C0EC4C-EC84-45EC-A9FF-A1FDCA061523}" type="parTrans" cxnId="{8D05C61A-29B2-4836-9940-E4FD06E1791D}">
      <dgm:prSet/>
      <dgm:spPr/>
      <dgm:t>
        <a:bodyPr/>
        <a:lstStyle/>
        <a:p>
          <a:endParaRPr lang="de-DE"/>
        </a:p>
      </dgm:t>
    </dgm:pt>
    <dgm:pt modelId="{FC3FCAC7-2912-44FC-AAD9-7EB2209F306E}" type="sibTrans" cxnId="{8D05C61A-29B2-4836-9940-E4FD06E1791D}">
      <dgm:prSet/>
      <dgm:spPr/>
      <dgm:t>
        <a:bodyPr/>
        <a:lstStyle/>
        <a:p>
          <a:endParaRPr lang="de-DE"/>
        </a:p>
      </dgm:t>
    </dgm:pt>
    <dgm:pt modelId="{CE7994F3-8842-4E5F-B43F-35F51213F2C2}">
      <dgm:prSet phldrT="[Text]" custT="1"/>
      <dgm:spPr/>
      <dgm:t>
        <a:bodyPr/>
        <a:lstStyle/>
        <a:p>
          <a:r>
            <a:rPr lang="de-DE" sz="1600" dirty="0"/>
            <a:t>Wie?</a:t>
          </a:r>
        </a:p>
      </dgm:t>
    </dgm:pt>
    <dgm:pt modelId="{577CD95E-2F58-4287-B646-ED0C53219A35}" type="parTrans" cxnId="{C89C259F-F808-47AF-B82D-1A379937B762}">
      <dgm:prSet/>
      <dgm:spPr/>
      <dgm:t>
        <a:bodyPr/>
        <a:lstStyle/>
        <a:p>
          <a:endParaRPr lang="de-DE"/>
        </a:p>
      </dgm:t>
    </dgm:pt>
    <dgm:pt modelId="{8A29124C-00E0-4AAD-83DD-8A439291024F}" type="sibTrans" cxnId="{C89C259F-F808-47AF-B82D-1A379937B762}">
      <dgm:prSet/>
      <dgm:spPr/>
      <dgm:t>
        <a:bodyPr/>
        <a:lstStyle/>
        <a:p>
          <a:endParaRPr lang="de-DE"/>
        </a:p>
      </dgm:t>
    </dgm:pt>
    <dgm:pt modelId="{72FADB09-3909-45E2-951B-D2EC2651A30F}">
      <dgm:prSet phldrT="[Text]" custT="1"/>
      <dgm:spPr/>
      <dgm:t>
        <a:bodyPr/>
        <a:lstStyle/>
        <a:p>
          <a:r>
            <a:rPr lang="de-DE" sz="1600" dirty="0"/>
            <a:t>Jede Gruppe delegiert eine Person, um mit dem Beauftragten einer anderer Gruppe über ein Thema zu lernen</a:t>
          </a:r>
        </a:p>
      </dgm:t>
    </dgm:pt>
    <dgm:pt modelId="{197661B2-A3C6-4C8A-BCA4-ACA4A8562251}" type="parTrans" cxnId="{3E4FBDB9-47F8-47CF-9E34-DBA26A521C5B}">
      <dgm:prSet/>
      <dgm:spPr/>
      <dgm:t>
        <a:bodyPr/>
        <a:lstStyle/>
        <a:p>
          <a:endParaRPr lang="de-DE"/>
        </a:p>
      </dgm:t>
    </dgm:pt>
    <dgm:pt modelId="{C3034D55-04E5-461B-AF40-B278A79C6F8F}" type="sibTrans" cxnId="{3E4FBDB9-47F8-47CF-9E34-DBA26A521C5B}">
      <dgm:prSet/>
      <dgm:spPr/>
      <dgm:t>
        <a:bodyPr/>
        <a:lstStyle/>
        <a:p>
          <a:endParaRPr lang="de-DE"/>
        </a:p>
      </dgm:t>
    </dgm:pt>
    <dgm:pt modelId="{851BC891-1619-4907-885F-C019E6E4052C}">
      <dgm:prSet phldrT="[Text]" custT="1"/>
      <dgm:spPr/>
      <dgm:t>
        <a:bodyPr/>
        <a:lstStyle/>
        <a:p>
          <a:r>
            <a:rPr lang="de-DE" sz="1600" dirty="0"/>
            <a:t>Varianten</a:t>
          </a:r>
        </a:p>
      </dgm:t>
    </dgm:pt>
    <dgm:pt modelId="{0FE1406C-65D3-4984-8115-B99398E49E51}" type="parTrans" cxnId="{34A809E1-E757-4E7C-B522-F1BF9F60277E}">
      <dgm:prSet/>
      <dgm:spPr/>
      <dgm:t>
        <a:bodyPr/>
        <a:lstStyle/>
        <a:p>
          <a:endParaRPr lang="de-DE"/>
        </a:p>
      </dgm:t>
    </dgm:pt>
    <dgm:pt modelId="{B2FC497E-8EC7-4EF0-9BE1-1A05ABAA8F09}" type="sibTrans" cxnId="{34A809E1-E757-4E7C-B522-F1BF9F60277E}">
      <dgm:prSet/>
      <dgm:spPr/>
      <dgm:t>
        <a:bodyPr/>
        <a:lstStyle/>
        <a:p>
          <a:endParaRPr lang="de-DE"/>
        </a:p>
      </dgm:t>
    </dgm:pt>
    <dgm:pt modelId="{D6BA0788-E491-495A-9585-C878DCE3563C}">
      <dgm:prSet phldrT="[Text]" custT="1"/>
      <dgm:spPr/>
      <dgm:t>
        <a:bodyPr/>
        <a:lstStyle/>
        <a:p>
          <a:r>
            <a:rPr lang="de-DE" sz="1600" dirty="0"/>
            <a:t>Eine Feedback-runde nach der Übung</a:t>
          </a:r>
        </a:p>
      </dgm:t>
    </dgm:pt>
    <dgm:pt modelId="{83D775A0-0E32-43A2-A672-A164FABF0596}" type="parTrans" cxnId="{94F9FF2D-D156-4BDE-A0DD-A0741A70FC92}">
      <dgm:prSet/>
      <dgm:spPr/>
      <dgm:t>
        <a:bodyPr/>
        <a:lstStyle/>
        <a:p>
          <a:endParaRPr lang="de-DE"/>
        </a:p>
      </dgm:t>
    </dgm:pt>
    <dgm:pt modelId="{8F8BAC01-9216-488F-99AC-82FA75317F88}" type="sibTrans" cxnId="{94F9FF2D-D156-4BDE-A0DD-A0741A70FC92}">
      <dgm:prSet/>
      <dgm:spPr/>
      <dgm:t>
        <a:bodyPr/>
        <a:lstStyle/>
        <a:p>
          <a:endParaRPr lang="de-DE"/>
        </a:p>
      </dgm:t>
    </dgm:pt>
    <dgm:pt modelId="{22A4B5E7-5665-4116-B3AC-CF0670CB023B}">
      <dgm:prSet phldrT="[Text]" custT="1"/>
      <dgm:spPr/>
      <dgm:t>
        <a:bodyPr/>
        <a:lstStyle/>
        <a:p>
          <a:r>
            <a:rPr lang="de-DE" sz="1600" dirty="0"/>
            <a:t>Je kleiner die Gruppen, desto mehr Vertreter</a:t>
          </a:r>
        </a:p>
      </dgm:t>
    </dgm:pt>
    <dgm:pt modelId="{B55A4B4A-0E11-4C15-9BA7-4FF881B8C974}" type="parTrans" cxnId="{3D533A91-7FBC-4DAA-8819-522F985CB7AD}">
      <dgm:prSet/>
      <dgm:spPr/>
      <dgm:t>
        <a:bodyPr/>
        <a:lstStyle/>
        <a:p>
          <a:endParaRPr lang="de-DE"/>
        </a:p>
      </dgm:t>
    </dgm:pt>
    <dgm:pt modelId="{D941D653-9C53-4F12-99F6-AF6FFF62BFB4}" type="sibTrans" cxnId="{3D533A91-7FBC-4DAA-8819-522F985CB7AD}">
      <dgm:prSet/>
      <dgm:spPr/>
      <dgm:t>
        <a:bodyPr/>
        <a:lstStyle/>
        <a:p>
          <a:endParaRPr lang="de-DE"/>
        </a:p>
      </dgm:t>
    </dgm:pt>
    <dgm:pt modelId="{680CAFB1-E0FA-40BF-AEAC-090B222249B9}">
      <dgm:prSet phldrT="[Text]" custT="1"/>
      <dgm:spPr/>
      <dgm:t>
        <a:bodyPr/>
        <a:lstStyle/>
        <a:p>
          <a:r>
            <a:rPr lang="de-DE" sz="1600" dirty="0"/>
            <a:t>Der Vertreter kehrt zu seiner Gruppe zurück und unterrichtet das Thema</a:t>
          </a:r>
        </a:p>
      </dgm:t>
    </dgm:pt>
    <dgm:pt modelId="{2721B8D1-0DF2-4E2C-81C8-569ED879AE99}" type="parTrans" cxnId="{A483DA2C-C005-4FA1-8A5A-8311D6C6A33F}">
      <dgm:prSet/>
      <dgm:spPr/>
      <dgm:t>
        <a:bodyPr/>
        <a:lstStyle/>
        <a:p>
          <a:endParaRPr lang="de-DE"/>
        </a:p>
      </dgm:t>
    </dgm:pt>
    <dgm:pt modelId="{2707C6F1-85C0-4B37-A2EF-E1F2C0497637}" type="sibTrans" cxnId="{A483DA2C-C005-4FA1-8A5A-8311D6C6A33F}">
      <dgm:prSet/>
      <dgm:spPr/>
      <dgm:t>
        <a:bodyPr/>
        <a:lstStyle/>
        <a:p>
          <a:endParaRPr lang="de-DE"/>
        </a:p>
      </dgm:t>
    </dgm:pt>
    <dgm:pt modelId="{655D5CB6-BD18-4300-B0AD-C51A8D81CB6E}">
      <dgm:prSet phldrT="[Text]" custT="1"/>
      <dgm:spPr/>
      <dgm:t>
        <a:bodyPr/>
        <a:lstStyle/>
        <a:p>
          <a:r>
            <a:rPr lang="de-DE" sz="1600" dirty="0"/>
            <a:t>Wann?</a:t>
          </a:r>
        </a:p>
      </dgm:t>
    </dgm:pt>
    <dgm:pt modelId="{3F785F61-A593-48F1-9E36-C633FABA8CB1}" type="parTrans" cxnId="{F067DFCD-5057-467A-824C-9B78CCE40165}">
      <dgm:prSet/>
      <dgm:spPr/>
      <dgm:t>
        <a:bodyPr/>
        <a:lstStyle/>
        <a:p>
          <a:endParaRPr lang="de-DE"/>
        </a:p>
      </dgm:t>
    </dgm:pt>
    <dgm:pt modelId="{C717DCB0-A222-4B55-B232-01B602453B41}" type="sibTrans" cxnId="{F067DFCD-5057-467A-824C-9B78CCE40165}">
      <dgm:prSet/>
      <dgm:spPr/>
      <dgm:t>
        <a:bodyPr/>
        <a:lstStyle/>
        <a:p>
          <a:endParaRPr lang="de-DE"/>
        </a:p>
      </dgm:t>
    </dgm:pt>
    <dgm:pt modelId="{1CD06FD1-F422-456B-BB50-514037DB1B14}">
      <dgm:prSet phldrT="[Text]" custT="1"/>
      <dgm:spPr/>
      <dgm:t>
        <a:bodyPr/>
        <a:lstStyle/>
        <a:p>
          <a:r>
            <a:rPr lang="de-DE" sz="1600" dirty="0"/>
            <a:t>Um Studenten in der Lehrerrolle zu </a:t>
          </a:r>
          <a:r>
            <a:rPr lang="de-DE" sz="1600" dirty="0" err="1"/>
            <a:t>be</a:t>
          </a:r>
          <a:r>
            <a:rPr lang="de-AT" sz="1600" dirty="0"/>
            <a:t>fähigen</a:t>
          </a:r>
          <a:endParaRPr lang="de-DE" sz="1600" dirty="0"/>
        </a:p>
      </dgm:t>
    </dgm:pt>
    <dgm:pt modelId="{5859BA0E-433C-4D5C-B9AB-C5664EA7DC5E}" type="parTrans" cxnId="{C105D6F6-C60C-403A-8587-84BE62DD2F57}">
      <dgm:prSet/>
      <dgm:spPr/>
      <dgm:t>
        <a:bodyPr/>
        <a:lstStyle/>
        <a:p>
          <a:endParaRPr lang="de-DE"/>
        </a:p>
      </dgm:t>
    </dgm:pt>
    <dgm:pt modelId="{D2BB99C0-141A-48A7-A376-530498AE0ACE}" type="sibTrans" cxnId="{C105D6F6-C60C-403A-8587-84BE62DD2F57}">
      <dgm:prSet/>
      <dgm:spPr/>
      <dgm:t>
        <a:bodyPr/>
        <a:lstStyle/>
        <a:p>
          <a:endParaRPr lang="de-DE"/>
        </a:p>
      </dgm:t>
    </dgm:pt>
    <dgm:pt modelId="{8C632A2C-480F-43C5-AF18-C050C9939425}">
      <dgm:prSet phldrT="[Text]" custT="1"/>
      <dgm:spPr/>
      <dgm:t>
        <a:bodyPr/>
        <a:lstStyle/>
        <a:p>
          <a:r>
            <a:rPr lang="de-DE" sz="1600" b="1" dirty="0"/>
            <a:t>Gruppe</a:t>
          </a:r>
          <a:r>
            <a:rPr lang="de-DE" sz="1600" dirty="0"/>
            <a:t>: 10-30 Personen</a:t>
          </a:r>
        </a:p>
      </dgm:t>
    </dgm:pt>
    <dgm:pt modelId="{754D3074-AD47-4DA5-B976-FC34DA26995A}" type="parTrans" cxnId="{72CAC4BB-486F-4460-AB0E-6FEA3F5325B8}">
      <dgm:prSet/>
      <dgm:spPr/>
      <dgm:t>
        <a:bodyPr/>
        <a:lstStyle/>
        <a:p>
          <a:endParaRPr lang="de-DE"/>
        </a:p>
      </dgm:t>
    </dgm:pt>
    <dgm:pt modelId="{37309AF6-BE42-4CC2-8F0A-223397D1D2A2}" type="sibTrans" cxnId="{72CAC4BB-486F-4460-AB0E-6FEA3F5325B8}">
      <dgm:prSet/>
      <dgm:spPr/>
      <dgm:t>
        <a:bodyPr/>
        <a:lstStyle/>
        <a:p>
          <a:endParaRPr lang="de-DE"/>
        </a:p>
      </dgm:t>
    </dgm:pt>
    <dgm:pt modelId="{0661772F-C49D-4493-85E0-660E59892B68}">
      <dgm:prSet phldrT="[Text]" custT="1"/>
      <dgm:spPr/>
      <dgm:t>
        <a:bodyPr/>
        <a:lstStyle/>
        <a:p>
          <a:r>
            <a:rPr lang="de-DE" sz="1600" b="1" dirty="0"/>
            <a:t>Dauer</a:t>
          </a:r>
          <a:r>
            <a:rPr lang="de-DE" sz="1600" dirty="0"/>
            <a:t>: mind. 45 Min.</a:t>
          </a:r>
        </a:p>
      </dgm:t>
    </dgm:pt>
    <dgm:pt modelId="{C63FE039-A198-4DAC-9255-DB0B45A2BAC3}" type="parTrans" cxnId="{B5F6615C-5249-4661-B634-E4B8B48B91A5}">
      <dgm:prSet/>
      <dgm:spPr/>
      <dgm:t>
        <a:bodyPr/>
        <a:lstStyle/>
        <a:p>
          <a:endParaRPr lang="de-DE"/>
        </a:p>
      </dgm:t>
    </dgm:pt>
    <dgm:pt modelId="{99F5EBA2-7E2C-4C73-8ABE-961BC29B0DE4}" type="sibTrans" cxnId="{B5F6615C-5249-4661-B634-E4B8B48B91A5}">
      <dgm:prSet/>
      <dgm:spPr/>
      <dgm:t>
        <a:bodyPr/>
        <a:lstStyle/>
        <a:p>
          <a:endParaRPr lang="de-DE"/>
        </a:p>
      </dgm:t>
    </dgm:pt>
    <dgm:pt modelId="{2DE45AAF-0E58-4DC0-BAF4-30F010AA7A1D}">
      <dgm:prSet phldrT="[Text]" custT="1"/>
      <dgm:spPr/>
      <dgm:t>
        <a:bodyPr/>
        <a:lstStyle/>
        <a:p>
          <a:r>
            <a:rPr lang="de-DE" sz="1600" b="1" dirty="0"/>
            <a:t>Vorteile</a:t>
          </a:r>
          <a:r>
            <a:rPr lang="de-DE" sz="1600" dirty="0"/>
            <a:t>: fokussiert auf Wissenstransfer und die Rolle des Studenten als Lehrer</a:t>
          </a:r>
        </a:p>
      </dgm:t>
    </dgm:pt>
    <dgm:pt modelId="{686E7272-385F-434F-8789-F0414A1A5078}" type="parTrans" cxnId="{DA7CB73F-A3ED-4532-B76A-CF599935F4D7}">
      <dgm:prSet/>
      <dgm:spPr/>
      <dgm:t>
        <a:bodyPr/>
        <a:lstStyle/>
        <a:p>
          <a:endParaRPr lang="de-DE"/>
        </a:p>
      </dgm:t>
    </dgm:pt>
    <dgm:pt modelId="{CBE5F645-4BCB-403E-896A-415C6D4870A2}" type="sibTrans" cxnId="{DA7CB73F-A3ED-4532-B76A-CF599935F4D7}">
      <dgm:prSet/>
      <dgm:spPr/>
      <dgm:t>
        <a:bodyPr/>
        <a:lstStyle/>
        <a:p>
          <a:endParaRPr lang="de-DE"/>
        </a:p>
      </dgm:t>
    </dgm:pt>
    <dgm:pt modelId="{B06D563F-AD45-452A-9FDB-6601961BF6F5}">
      <dgm:prSet phldrT="[Text]" custT="1"/>
      <dgm:spPr/>
      <dgm:t>
        <a:bodyPr/>
        <a:lstStyle/>
        <a:p>
          <a:r>
            <a:rPr lang="de-DE" sz="1600" b="1" dirty="0"/>
            <a:t>Nachteile</a:t>
          </a:r>
          <a:r>
            <a:rPr lang="de-DE" sz="1600" dirty="0"/>
            <a:t>: die Gruppe muss diszipliniert sein</a:t>
          </a:r>
        </a:p>
      </dgm:t>
    </dgm:pt>
    <dgm:pt modelId="{F01AC97B-3B00-4EE5-A88B-2D3B3F8C54A4}" type="parTrans" cxnId="{2558DC00-B241-440A-AF01-ABF807C7BCA5}">
      <dgm:prSet/>
      <dgm:spPr/>
      <dgm:t>
        <a:bodyPr/>
        <a:lstStyle/>
        <a:p>
          <a:endParaRPr lang="de-DE"/>
        </a:p>
      </dgm:t>
    </dgm:pt>
    <dgm:pt modelId="{C53F312D-D32D-490D-ADF6-AC008600195E}" type="sibTrans" cxnId="{2558DC00-B241-440A-AF01-ABF807C7BCA5}">
      <dgm:prSet/>
      <dgm:spPr/>
      <dgm:t>
        <a:bodyPr/>
        <a:lstStyle/>
        <a:p>
          <a:endParaRPr lang="de-DE"/>
        </a:p>
      </dgm:t>
    </dgm:pt>
    <dgm:pt modelId="{9280BA13-E0B1-47C1-ABCD-A273C3545C13}">
      <dgm:prSet custT="1"/>
      <dgm:spPr/>
      <dgm:t>
        <a:bodyPr/>
        <a:lstStyle/>
        <a:p>
          <a:r>
            <a:rPr lang="de-DE" sz="1600" dirty="0"/>
            <a:t>Die Teilnehmer treten sowohl als Lernende als auch als Lehrende auf</a:t>
          </a:r>
          <a:endParaRPr lang="en-US" sz="1600" dirty="0"/>
        </a:p>
      </dgm:t>
    </dgm:pt>
    <dgm:pt modelId="{2C73761E-5931-4D4D-8C5C-F640851BC7FC}" type="parTrans" cxnId="{A152CC7E-D232-45AE-B0F7-5CE204346F1E}">
      <dgm:prSet/>
      <dgm:spPr/>
      <dgm:t>
        <a:bodyPr/>
        <a:lstStyle/>
        <a:p>
          <a:endParaRPr lang="en-US"/>
        </a:p>
      </dgm:t>
    </dgm:pt>
    <dgm:pt modelId="{D56EC401-40B8-4B23-8A03-D0D11AB6F23B}" type="sibTrans" cxnId="{A152CC7E-D232-45AE-B0F7-5CE204346F1E}">
      <dgm:prSet/>
      <dgm:spPr/>
      <dgm:t>
        <a:bodyPr/>
        <a:lstStyle/>
        <a:p>
          <a:endParaRPr lang="en-US"/>
        </a:p>
      </dgm:t>
    </dgm:pt>
    <dgm:pt modelId="{E7A08074-8FDD-443E-A11A-6D310B2D5E63}" type="pres">
      <dgm:prSet presAssocID="{A8BF3122-745A-44A8-9A65-4277CE1F84BA}" presName="Name0" presStyleCnt="0">
        <dgm:presLayoutVars>
          <dgm:dir/>
          <dgm:animLvl val="lvl"/>
          <dgm:resizeHandles val="exact"/>
        </dgm:presLayoutVars>
      </dgm:prSet>
      <dgm:spPr/>
    </dgm:pt>
    <dgm:pt modelId="{49E4C750-B64C-4430-BFEA-8CB2DEACF11D}" type="pres">
      <dgm:prSet presAssocID="{655D5CB6-BD18-4300-B0AD-C51A8D81CB6E}" presName="composite" presStyleCnt="0"/>
      <dgm:spPr/>
    </dgm:pt>
    <dgm:pt modelId="{FD7207BF-F545-49B5-BFB6-CAFF6B6FF8D4}" type="pres">
      <dgm:prSet presAssocID="{655D5CB6-BD18-4300-B0AD-C51A8D81CB6E}" presName="parTx" presStyleLbl="alignNode1" presStyleIdx="0" presStyleCnt="4">
        <dgm:presLayoutVars>
          <dgm:chMax val="0"/>
          <dgm:chPref val="0"/>
          <dgm:bulletEnabled val="1"/>
        </dgm:presLayoutVars>
      </dgm:prSet>
      <dgm:spPr/>
    </dgm:pt>
    <dgm:pt modelId="{B4561292-0996-48F7-84B4-763E641F8723}" type="pres">
      <dgm:prSet presAssocID="{655D5CB6-BD18-4300-B0AD-C51A8D81CB6E}" presName="desTx" presStyleLbl="alignAccFollowNode1" presStyleIdx="0" presStyleCnt="4">
        <dgm:presLayoutVars>
          <dgm:bulletEnabled val="1"/>
        </dgm:presLayoutVars>
      </dgm:prSet>
      <dgm:spPr/>
    </dgm:pt>
    <dgm:pt modelId="{BB1D0E66-5D04-4157-87F2-46D6A85A776F}" type="pres">
      <dgm:prSet presAssocID="{C717DCB0-A222-4B55-B232-01B602453B41}" presName="space" presStyleCnt="0"/>
      <dgm:spPr/>
    </dgm:pt>
    <dgm:pt modelId="{9660CB37-6BB8-4942-B95E-7CFCAE0847A4}" type="pres">
      <dgm:prSet presAssocID="{E2F2AABB-607F-4ED5-AD7C-52CDCF8F5ADF}" presName="composite" presStyleCnt="0"/>
      <dgm:spPr/>
    </dgm:pt>
    <dgm:pt modelId="{07793E87-9864-42C5-8BAF-604616D4CB8D}" type="pres">
      <dgm:prSet presAssocID="{E2F2AABB-607F-4ED5-AD7C-52CDCF8F5ADF}" presName="parTx" presStyleLbl="alignNode1" presStyleIdx="1" presStyleCnt="4">
        <dgm:presLayoutVars>
          <dgm:chMax val="0"/>
          <dgm:chPref val="0"/>
          <dgm:bulletEnabled val="1"/>
        </dgm:presLayoutVars>
      </dgm:prSet>
      <dgm:spPr/>
    </dgm:pt>
    <dgm:pt modelId="{091A45F8-D392-43C0-B6C3-024330EAA64D}" type="pres">
      <dgm:prSet presAssocID="{E2F2AABB-607F-4ED5-AD7C-52CDCF8F5ADF}" presName="desTx" presStyleLbl="alignAccFollowNode1" presStyleIdx="1" presStyleCnt="4">
        <dgm:presLayoutVars>
          <dgm:bulletEnabled val="1"/>
        </dgm:presLayoutVars>
      </dgm:prSet>
      <dgm:spPr/>
    </dgm:pt>
    <dgm:pt modelId="{784E8170-D25B-4580-9F27-310911D78C1B}" type="pres">
      <dgm:prSet presAssocID="{6FD66186-01D1-411E-BEE7-48626912935B}" presName="space" presStyleCnt="0"/>
      <dgm:spPr/>
    </dgm:pt>
    <dgm:pt modelId="{BDFBE17F-23FA-4429-93BB-7D716580ABED}" type="pres">
      <dgm:prSet presAssocID="{CE7994F3-8842-4E5F-B43F-35F51213F2C2}" presName="composite" presStyleCnt="0"/>
      <dgm:spPr/>
    </dgm:pt>
    <dgm:pt modelId="{09FF9E1E-5569-4C4C-B2A9-047CBF9B46A5}" type="pres">
      <dgm:prSet presAssocID="{CE7994F3-8842-4E5F-B43F-35F51213F2C2}" presName="parTx" presStyleLbl="alignNode1" presStyleIdx="2" presStyleCnt="4">
        <dgm:presLayoutVars>
          <dgm:chMax val="0"/>
          <dgm:chPref val="0"/>
          <dgm:bulletEnabled val="1"/>
        </dgm:presLayoutVars>
      </dgm:prSet>
      <dgm:spPr/>
    </dgm:pt>
    <dgm:pt modelId="{3B57FBBB-97CF-4570-AD23-7487E665F961}" type="pres">
      <dgm:prSet presAssocID="{CE7994F3-8842-4E5F-B43F-35F51213F2C2}" presName="desTx" presStyleLbl="alignAccFollowNode1" presStyleIdx="2" presStyleCnt="4">
        <dgm:presLayoutVars>
          <dgm:bulletEnabled val="1"/>
        </dgm:presLayoutVars>
      </dgm:prSet>
      <dgm:spPr/>
    </dgm:pt>
    <dgm:pt modelId="{885E83A2-BD56-45E6-BC7B-5248816B4E56}" type="pres">
      <dgm:prSet presAssocID="{8A29124C-00E0-4AAD-83DD-8A439291024F}" presName="space" presStyleCnt="0"/>
      <dgm:spPr/>
    </dgm:pt>
    <dgm:pt modelId="{A39808D2-FBBC-492F-B081-D71BB90C803C}" type="pres">
      <dgm:prSet presAssocID="{851BC891-1619-4907-885F-C019E6E4052C}" presName="composite" presStyleCnt="0"/>
      <dgm:spPr/>
    </dgm:pt>
    <dgm:pt modelId="{80E1F4F3-434B-48A8-BCCA-F3C5C4248145}" type="pres">
      <dgm:prSet presAssocID="{851BC891-1619-4907-885F-C019E6E4052C}" presName="parTx" presStyleLbl="alignNode1" presStyleIdx="3" presStyleCnt="4">
        <dgm:presLayoutVars>
          <dgm:chMax val="0"/>
          <dgm:chPref val="0"/>
          <dgm:bulletEnabled val="1"/>
        </dgm:presLayoutVars>
      </dgm:prSet>
      <dgm:spPr/>
    </dgm:pt>
    <dgm:pt modelId="{98015045-9D32-4E8D-A005-39C4AC26CA0F}" type="pres">
      <dgm:prSet presAssocID="{851BC891-1619-4907-885F-C019E6E4052C}" presName="desTx" presStyleLbl="alignAccFollowNode1" presStyleIdx="3" presStyleCnt="4">
        <dgm:presLayoutVars>
          <dgm:bulletEnabled val="1"/>
        </dgm:presLayoutVars>
      </dgm:prSet>
      <dgm:spPr/>
    </dgm:pt>
  </dgm:ptLst>
  <dgm:cxnLst>
    <dgm:cxn modelId="{2558DC00-B241-440A-AF01-ABF807C7BCA5}" srcId="{655D5CB6-BD18-4300-B0AD-C51A8D81CB6E}" destId="{B06D563F-AD45-452A-9FDB-6601961BF6F5}" srcOrd="4" destOrd="0" parTransId="{F01AC97B-3B00-4EE5-A88B-2D3B3F8C54A4}" sibTransId="{C53F312D-D32D-490D-ADF6-AC008600195E}"/>
    <dgm:cxn modelId="{008E2C09-3445-4B07-84D4-886A498A349B}" type="presOf" srcId="{A8BF3122-745A-44A8-9A65-4277CE1F84BA}" destId="{E7A08074-8FDD-443E-A11A-6D310B2D5E63}" srcOrd="0" destOrd="0" presId="urn:microsoft.com/office/officeart/2005/8/layout/hList1"/>
    <dgm:cxn modelId="{2948F918-6F23-49A3-B1F6-59734EDCA6D1}" type="presOf" srcId="{0661772F-C49D-4493-85E0-660E59892B68}" destId="{B4561292-0996-48F7-84B4-763E641F8723}" srcOrd="0" destOrd="2" presId="urn:microsoft.com/office/officeart/2005/8/layout/hList1"/>
    <dgm:cxn modelId="{8D05C61A-29B2-4836-9940-E4FD06E1791D}" srcId="{E2F2AABB-607F-4ED5-AD7C-52CDCF8F5ADF}" destId="{E8F12103-D0E2-445D-AA21-4C8EB092CD34}" srcOrd="0" destOrd="0" parTransId="{95C0EC4C-EC84-45EC-A9FF-A1FDCA061523}" sibTransId="{FC3FCAC7-2912-44FC-AAD9-7EB2209F306E}"/>
    <dgm:cxn modelId="{421D6622-F12F-475A-A3E9-734532091023}" type="presOf" srcId="{E8F12103-D0E2-445D-AA21-4C8EB092CD34}" destId="{091A45F8-D392-43C0-B6C3-024330EAA64D}" srcOrd="0" destOrd="0" presId="urn:microsoft.com/office/officeart/2005/8/layout/hList1"/>
    <dgm:cxn modelId="{2C322C28-3B11-49E9-B454-FB036E5AF6FC}" type="presOf" srcId="{B06D563F-AD45-452A-9FDB-6601961BF6F5}" destId="{B4561292-0996-48F7-84B4-763E641F8723}" srcOrd="0" destOrd="4" presId="urn:microsoft.com/office/officeart/2005/8/layout/hList1"/>
    <dgm:cxn modelId="{A483DA2C-C005-4FA1-8A5A-8311D6C6A33F}" srcId="{CE7994F3-8842-4E5F-B43F-35F51213F2C2}" destId="{680CAFB1-E0FA-40BF-AEAC-090B222249B9}" srcOrd="1" destOrd="0" parTransId="{2721B8D1-0DF2-4E2C-81C8-569ED879AE99}" sibTransId="{2707C6F1-85C0-4B37-A2EF-E1F2C0497637}"/>
    <dgm:cxn modelId="{94F9FF2D-D156-4BDE-A0DD-A0741A70FC92}" srcId="{851BC891-1619-4907-885F-C019E6E4052C}" destId="{D6BA0788-E491-495A-9585-C878DCE3563C}" srcOrd="0" destOrd="0" parTransId="{83D775A0-0E32-43A2-A672-A164FABF0596}" sibTransId="{8F8BAC01-9216-488F-99AC-82FA75317F88}"/>
    <dgm:cxn modelId="{FA765538-1795-4BFE-AE8C-7041D887101F}" type="presOf" srcId="{2DE45AAF-0E58-4DC0-BAF4-30F010AA7A1D}" destId="{B4561292-0996-48F7-84B4-763E641F8723}" srcOrd="0" destOrd="3" presId="urn:microsoft.com/office/officeart/2005/8/layout/hList1"/>
    <dgm:cxn modelId="{581E8138-9021-43A7-9DFF-8B17BCBC92FD}" type="presOf" srcId="{9280BA13-E0B1-47C1-ABCD-A273C3545C13}" destId="{091A45F8-D392-43C0-B6C3-024330EAA64D}" srcOrd="0" destOrd="1" presId="urn:microsoft.com/office/officeart/2005/8/layout/hList1"/>
    <dgm:cxn modelId="{3B4F7A3F-5668-491C-86A1-AFDE8550BE83}" type="presOf" srcId="{CE7994F3-8842-4E5F-B43F-35F51213F2C2}" destId="{09FF9E1E-5569-4C4C-B2A9-047CBF9B46A5}" srcOrd="0" destOrd="0" presId="urn:microsoft.com/office/officeart/2005/8/layout/hList1"/>
    <dgm:cxn modelId="{DA7CB73F-A3ED-4532-B76A-CF599935F4D7}" srcId="{655D5CB6-BD18-4300-B0AD-C51A8D81CB6E}" destId="{2DE45AAF-0E58-4DC0-BAF4-30F010AA7A1D}" srcOrd="3" destOrd="0" parTransId="{686E7272-385F-434F-8789-F0414A1A5078}" sibTransId="{CBE5F645-4BCB-403E-896A-415C6D4870A2}"/>
    <dgm:cxn modelId="{B5F6615C-5249-4661-B634-E4B8B48B91A5}" srcId="{655D5CB6-BD18-4300-B0AD-C51A8D81CB6E}" destId="{0661772F-C49D-4493-85E0-660E59892B68}" srcOrd="2" destOrd="0" parTransId="{C63FE039-A198-4DAC-9255-DB0B45A2BAC3}" sibTransId="{99F5EBA2-7E2C-4C73-8ABE-961BC29B0DE4}"/>
    <dgm:cxn modelId="{29EFA74B-98AE-4E2F-ACCF-4AE9A296462E}" srcId="{A8BF3122-745A-44A8-9A65-4277CE1F84BA}" destId="{E2F2AABB-607F-4ED5-AD7C-52CDCF8F5ADF}" srcOrd="1" destOrd="0" parTransId="{F19C7E7D-0D79-4855-91EE-6B1B4B934257}" sibTransId="{6FD66186-01D1-411E-BEE7-48626912935B}"/>
    <dgm:cxn modelId="{B68FAE4B-EBAF-42C3-A9D4-FA6F16DE6BC8}" type="presOf" srcId="{D6BA0788-E491-495A-9585-C878DCE3563C}" destId="{98015045-9D32-4E8D-A005-39C4AC26CA0F}" srcOrd="0" destOrd="0" presId="urn:microsoft.com/office/officeart/2005/8/layout/hList1"/>
    <dgm:cxn modelId="{FA22E14E-9D45-48D6-8258-DB19AFC16CE8}" type="presOf" srcId="{851BC891-1619-4907-885F-C019E6E4052C}" destId="{80E1F4F3-434B-48A8-BCCA-F3C5C4248145}" srcOrd="0" destOrd="0" presId="urn:microsoft.com/office/officeart/2005/8/layout/hList1"/>
    <dgm:cxn modelId="{BF31AA5A-7D3B-4855-AA3B-7E84B110509D}" type="presOf" srcId="{1CD06FD1-F422-456B-BB50-514037DB1B14}" destId="{B4561292-0996-48F7-84B4-763E641F8723}" srcOrd="0" destOrd="0" presId="urn:microsoft.com/office/officeart/2005/8/layout/hList1"/>
    <dgm:cxn modelId="{A152CC7E-D232-45AE-B0F7-5CE204346F1E}" srcId="{E2F2AABB-607F-4ED5-AD7C-52CDCF8F5ADF}" destId="{9280BA13-E0B1-47C1-ABCD-A273C3545C13}" srcOrd="1" destOrd="0" parTransId="{2C73761E-5931-4D4D-8C5C-F640851BC7FC}" sibTransId="{D56EC401-40B8-4B23-8A03-D0D11AB6F23B}"/>
    <dgm:cxn modelId="{3D533A91-7FBC-4DAA-8819-522F985CB7AD}" srcId="{851BC891-1619-4907-885F-C019E6E4052C}" destId="{22A4B5E7-5665-4116-B3AC-CF0670CB023B}" srcOrd="1" destOrd="0" parTransId="{B55A4B4A-0E11-4C15-9BA7-4FF881B8C974}" sibTransId="{D941D653-9C53-4F12-99F6-AF6FFF62BFB4}"/>
    <dgm:cxn modelId="{C89C259F-F808-47AF-B82D-1A379937B762}" srcId="{A8BF3122-745A-44A8-9A65-4277CE1F84BA}" destId="{CE7994F3-8842-4E5F-B43F-35F51213F2C2}" srcOrd="2" destOrd="0" parTransId="{577CD95E-2F58-4287-B646-ED0C53219A35}" sibTransId="{8A29124C-00E0-4AAD-83DD-8A439291024F}"/>
    <dgm:cxn modelId="{44079AA5-BC79-49F0-96EC-53AB2DCEAAF6}" type="presOf" srcId="{680CAFB1-E0FA-40BF-AEAC-090B222249B9}" destId="{3B57FBBB-97CF-4570-AD23-7487E665F961}" srcOrd="0" destOrd="1" presId="urn:microsoft.com/office/officeart/2005/8/layout/hList1"/>
    <dgm:cxn modelId="{0D16C7B4-1F7E-4BB0-B137-70492580B254}" type="presOf" srcId="{22A4B5E7-5665-4116-B3AC-CF0670CB023B}" destId="{98015045-9D32-4E8D-A005-39C4AC26CA0F}" srcOrd="0" destOrd="1" presId="urn:microsoft.com/office/officeart/2005/8/layout/hList1"/>
    <dgm:cxn modelId="{E6D7CDB5-9420-4E8C-A599-956BBD8228DE}" type="presOf" srcId="{655D5CB6-BD18-4300-B0AD-C51A8D81CB6E}" destId="{FD7207BF-F545-49B5-BFB6-CAFF6B6FF8D4}" srcOrd="0" destOrd="0" presId="urn:microsoft.com/office/officeart/2005/8/layout/hList1"/>
    <dgm:cxn modelId="{3E4FBDB9-47F8-47CF-9E34-DBA26A521C5B}" srcId="{CE7994F3-8842-4E5F-B43F-35F51213F2C2}" destId="{72FADB09-3909-45E2-951B-D2EC2651A30F}" srcOrd="0" destOrd="0" parTransId="{197661B2-A3C6-4C8A-BCA4-ACA4A8562251}" sibTransId="{C3034D55-04E5-461B-AF40-B278A79C6F8F}"/>
    <dgm:cxn modelId="{72CAC4BB-486F-4460-AB0E-6FEA3F5325B8}" srcId="{655D5CB6-BD18-4300-B0AD-C51A8D81CB6E}" destId="{8C632A2C-480F-43C5-AF18-C050C9939425}" srcOrd="1" destOrd="0" parTransId="{754D3074-AD47-4DA5-B976-FC34DA26995A}" sibTransId="{37309AF6-BE42-4CC2-8F0A-223397D1D2A2}"/>
    <dgm:cxn modelId="{D01305CD-CCF3-494F-B0E8-E9C562C52FB0}" type="presOf" srcId="{E2F2AABB-607F-4ED5-AD7C-52CDCF8F5ADF}" destId="{07793E87-9864-42C5-8BAF-604616D4CB8D}" srcOrd="0" destOrd="0" presId="urn:microsoft.com/office/officeart/2005/8/layout/hList1"/>
    <dgm:cxn modelId="{F067DFCD-5057-467A-824C-9B78CCE40165}" srcId="{A8BF3122-745A-44A8-9A65-4277CE1F84BA}" destId="{655D5CB6-BD18-4300-B0AD-C51A8D81CB6E}" srcOrd="0" destOrd="0" parTransId="{3F785F61-A593-48F1-9E36-C633FABA8CB1}" sibTransId="{C717DCB0-A222-4B55-B232-01B602453B41}"/>
    <dgm:cxn modelId="{34A809E1-E757-4E7C-B522-F1BF9F60277E}" srcId="{A8BF3122-745A-44A8-9A65-4277CE1F84BA}" destId="{851BC891-1619-4907-885F-C019E6E4052C}" srcOrd="3" destOrd="0" parTransId="{0FE1406C-65D3-4984-8115-B99398E49E51}" sibTransId="{B2FC497E-8EC7-4EF0-9BE1-1A05ABAA8F09}"/>
    <dgm:cxn modelId="{E193DAF2-B0A5-4D65-906D-D1805DB454A5}" type="presOf" srcId="{8C632A2C-480F-43C5-AF18-C050C9939425}" destId="{B4561292-0996-48F7-84B4-763E641F8723}" srcOrd="0" destOrd="1" presId="urn:microsoft.com/office/officeart/2005/8/layout/hList1"/>
    <dgm:cxn modelId="{C105D6F6-C60C-403A-8587-84BE62DD2F57}" srcId="{655D5CB6-BD18-4300-B0AD-C51A8D81CB6E}" destId="{1CD06FD1-F422-456B-BB50-514037DB1B14}" srcOrd="0" destOrd="0" parTransId="{5859BA0E-433C-4D5C-B9AB-C5664EA7DC5E}" sibTransId="{D2BB99C0-141A-48A7-A376-530498AE0ACE}"/>
    <dgm:cxn modelId="{D2FAA9F9-549D-4355-86E3-079250854B1D}" type="presOf" srcId="{72FADB09-3909-45E2-951B-D2EC2651A30F}" destId="{3B57FBBB-97CF-4570-AD23-7487E665F961}" srcOrd="0" destOrd="0" presId="urn:microsoft.com/office/officeart/2005/8/layout/hList1"/>
    <dgm:cxn modelId="{E3DD83E9-2CAD-406F-BD5B-19829308BA1C}" type="presParOf" srcId="{E7A08074-8FDD-443E-A11A-6D310B2D5E63}" destId="{49E4C750-B64C-4430-BFEA-8CB2DEACF11D}" srcOrd="0" destOrd="0" presId="urn:microsoft.com/office/officeart/2005/8/layout/hList1"/>
    <dgm:cxn modelId="{ACC42B3A-3E36-465B-BE52-F7F67B03B198}" type="presParOf" srcId="{49E4C750-B64C-4430-BFEA-8CB2DEACF11D}" destId="{FD7207BF-F545-49B5-BFB6-CAFF6B6FF8D4}" srcOrd="0" destOrd="0" presId="urn:microsoft.com/office/officeart/2005/8/layout/hList1"/>
    <dgm:cxn modelId="{9781D28C-E9F1-4663-B6C9-B216AF7FCB68}" type="presParOf" srcId="{49E4C750-B64C-4430-BFEA-8CB2DEACF11D}" destId="{B4561292-0996-48F7-84B4-763E641F8723}" srcOrd="1" destOrd="0" presId="urn:microsoft.com/office/officeart/2005/8/layout/hList1"/>
    <dgm:cxn modelId="{B0BEFC7C-7C01-483C-BCBE-F51CBD306821}" type="presParOf" srcId="{E7A08074-8FDD-443E-A11A-6D310B2D5E63}" destId="{BB1D0E66-5D04-4157-87F2-46D6A85A776F}" srcOrd="1" destOrd="0" presId="urn:microsoft.com/office/officeart/2005/8/layout/hList1"/>
    <dgm:cxn modelId="{03015DB4-F49A-42EF-B470-E6318A6AA5CE}" type="presParOf" srcId="{E7A08074-8FDD-443E-A11A-6D310B2D5E63}" destId="{9660CB37-6BB8-4942-B95E-7CFCAE0847A4}" srcOrd="2" destOrd="0" presId="urn:microsoft.com/office/officeart/2005/8/layout/hList1"/>
    <dgm:cxn modelId="{E2E7437C-AE91-499B-8E31-08E2308E813B}" type="presParOf" srcId="{9660CB37-6BB8-4942-B95E-7CFCAE0847A4}" destId="{07793E87-9864-42C5-8BAF-604616D4CB8D}" srcOrd="0" destOrd="0" presId="urn:microsoft.com/office/officeart/2005/8/layout/hList1"/>
    <dgm:cxn modelId="{5B407E35-AA8A-45EE-9E3B-A3360C53AFBC}" type="presParOf" srcId="{9660CB37-6BB8-4942-B95E-7CFCAE0847A4}" destId="{091A45F8-D392-43C0-B6C3-024330EAA64D}" srcOrd="1" destOrd="0" presId="urn:microsoft.com/office/officeart/2005/8/layout/hList1"/>
    <dgm:cxn modelId="{3492076D-73D9-4F2A-9438-2013C6A901B4}" type="presParOf" srcId="{E7A08074-8FDD-443E-A11A-6D310B2D5E63}" destId="{784E8170-D25B-4580-9F27-310911D78C1B}" srcOrd="3" destOrd="0" presId="urn:microsoft.com/office/officeart/2005/8/layout/hList1"/>
    <dgm:cxn modelId="{71645A2B-0EB3-4EC9-8B94-3A993800D6D9}" type="presParOf" srcId="{E7A08074-8FDD-443E-A11A-6D310B2D5E63}" destId="{BDFBE17F-23FA-4429-93BB-7D716580ABED}" srcOrd="4" destOrd="0" presId="urn:microsoft.com/office/officeart/2005/8/layout/hList1"/>
    <dgm:cxn modelId="{2DB2A796-0880-4B17-8153-6D4BDB2892F4}" type="presParOf" srcId="{BDFBE17F-23FA-4429-93BB-7D716580ABED}" destId="{09FF9E1E-5569-4C4C-B2A9-047CBF9B46A5}" srcOrd="0" destOrd="0" presId="urn:microsoft.com/office/officeart/2005/8/layout/hList1"/>
    <dgm:cxn modelId="{12577194-DFFD-43E6-AB9E-E5F6AC4A2E9E}" type="presParOf" srcId="{BDFBE17F-23FA-4429-93BB-7D716580ABED}" destId="{3B57FBBB-97CF-4570-AD23-7487E665F961}" srcOrd="1" destOrd="0" presId="urn:microsoft.com/office/officeart/2005/8/layout/hList1"/>
    <dgm:cxn modelId="{B3EAE059-F414-4A14-BEF0-201934AADA62}" type="presParOf" srcId="{E7A08074-8FDD-443E-A11A-6D310B2D5E63}" destId="{885E83A2-BD56-45E6-BC7B-5248816B4E56}" srcOrd="5" destOrd="0" presId="urn:microsoft.com/office/officeart/2005/8/layout/hList1"/>
    <dgm:cxn modelId="{0F5F7F77-ECB6-4B27-B18B-740719C19B5A}" type="presParOf" srcId="{E7A08074-8FDD-443E-A11A-6D310B2D5E63}" destId="{A39808D2-FBBC-492F-B081-D71BB90C803C}" srcOrd="6" destOrd="0" presId="urn:microsoft.com/office/officeart/2005/8/layout/hList1"/>
    <dgm:cxn modelId="{EA12DEB3-E7BC-44E0-BE4C-E080603253D8}" type="presParOf" srcId="{A39808D2-FBBC-492F-B081-D71BB90C803C}" destId="{80E1F4F3-434B-48A8-BCCA-F3C5C4248145}" srcOrd="0" destOrd="0" presId="urn:microsoft.com/office/officeart/2005/8/layout/hList1"/>
    <dgm:cxn modelId="{CB22E030-A290-4FF4-AA38-606BD4289FD3}" type="presParOf" srcId="{A39808D2-FBBC-492F-B081-D71BB90C803C}" destId="{98015045-9D32-4E8D-A005-39C4AC26CA0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4145BE7-9DD8-46FB-85E7-4B01AE69B32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E33A8E7-7105-47DC-BCB0-7E4D71E960F3}">
      <dgm:prSet phldrT="[Text]"/>
      <dgm:spPr/>
      <dgm:t>
        <a:bodyPr/>
        <a:lstStyle/>
        <a:p>
          <a:r>
            <a:rPr lang="en-US" dirty="0" err="1"/>
            <a:t>Wann</a:t>
          </a:r>
          <a:r>
            <a:rPr lang="en-US" dirty="0"/>
            <a:t>?</a:t>
          </a:r>
        </a:p>
      </dgm:t>
    </dgm:pt>
    <dgm:pt modelId="{199CC4F3-0901-45F8-8FBF-26E7BBDCCACA}" type="parTrans" cxnId="{6FC8DC51-921D-4C0D-8734-586341E229F7}">
      <dgm:prSet/>
      <dgm:spPr/>
      <dgm:t>
        <a:bodyPr/>
        <a:lstStyle/>
        <a:p>
          <a:endParaRPr lang="en-US"/>
        </a:p>
      </dgm:t>
    </dgm:pt>
    <dgm:pt modelId="{25B3A02D-9617-43C7-9FFD-73550DE8B85C}" type="sibTrans" cxnId="{6FC8DC51-921D-4C0D-8734-586341E229F7}">
      <dgm:prSet/>
      <dgm:spPr/>
      <dgm:t>
        <a:bodyPr/>
        <a:lstStyle/>
        <a:p>
          <a:endParaRPr lang="en-US"/>
        </a:p>
      </dgm:t>
    </dgm:pt>
    <dgm:pt modelId="{0D31F98E-38FE-46EA-B92B-AC5F4160C385}">
      <dgm:prSet phldrT="[Text]"/>
      <dgm:spPr/>
      <dgm:t>
        <a:bodyPr/>
        <a:lstStyle/>
        <a:p>
          <a:r>
            <a:rPr lang="de-DE" dirty="0"/>
            <a:t>Um die Teilnehmer durch eine inhaltliche Debatte zu aktivieren</a:t>
          </a:r>
          <a:endParaRPr lang="en-US" dirty="0"/>
        </a:p>
      </dgm:t>
    </dgm:pt>
    <dgm:pt modelId="{CB351020-69CC-430F-845C-AB2E056327D4}" type="parTrans" cxnId="{3174C10F-34A8-4963-B426-13FA34C8BF7A}">
      <dgm:prSet/>
      <dgm:spPr/>
      <dgm:t>
        <a:bodyPr/>
        <a:lstStyle/>
        <a:p>
          <a:endParaRPr lang="en-US"/>
        </a:p>
      </dgm:t>
    </dgm:pt>
    <dgm:pt modelId="{7F46804E-CF53-4BD5-87A9-C6BFA847AF3E}" type="sibTrans" cxnId="{3174C10F-34A8-4963-B426-13FA34C8BF7A}">
      <dgm:prSet/>
      <dgm:spPr/>
      <dgm:t>
        <a:bodyPr/>
        <a:lstStyle/>
        <a:p>
          <a:endParaRPr lang="en-US"/>
        </a:p>
      </dgm:t>
    </dgm:pt>
    <dgm:pt modelId="{FF69B09A-09DB-4D06-9DCB-7492FA7DB3BD}">
      <dgm:prSet phldrT="[Text]"/>
      <dgm:spPr/>
      <dgm:t>
        <a:bodyPr/>
        <a:lstStyle/>
        <a:p>
          <a:r>
            <a:rPr lang="en-US" dirty="0"/>
            <a:t>Wie?</a:t>
          </a:r>
        </a:p>
      </dgm:t>
    </dgm:pt>
    <dgm:pt modelId="{22012A42-9D81-4457-B1EE-33BED26DF66C}" type="parTrans" cxnId="{AFBD9BA3-3B1E-4B88-A6BC-34335F7E359E}">
      <dgm:prSet/>
      <dgm:spPr/>
      <dgm:t>
        <a:bodyPr/>
        <a:lstStyle/>
        <a:p>
          <a:endParaRPr lang="en-US"/>
        </a:p>
      </dgm:t>
    </dgm:pt>
    <dgm:pt modelId="{D4CF6ECB-D375-4464-840D-416C64C58953}" type="sibTrans" cxnId="{AFBD9BA3-3B1E-4B88-A6BC-34335F7E359E}">
      <dgm:prSet/>
      <dgm:spPr/>
      <dgm:t>
        <a:bodyPr/>
        <a:lstStyle/>
        <a:p>
          <a:endParaRPr lang="en-US"/>
        </a:p>
      </dgm:t>
    </dgm:pt>
    <dgm:pt modelId="{390BC263-72B4-419F-A277-1FAB8C3734AE}">
      <dgm:prSet phldrT="[Text]"/>
      <dgm:spPr/>
      <dgm:t>
        <a:bodyPr/>
        <a:lstStyle/>
        <a:p>
          <a:r>
            <a:rPr lang="de-DE" dirty="0"/>
            <a:t>In jeder Vorlesung moderiert eine Gruppe von Teilnehmern eine Diskussion</a:t>
          </a:r>
          <a:endParaRPr lang="en-US" dirty="0"/>
        </a:p>
      </dgm:t>
    </dgm:pt>
    <dgm:pt modelId="{A4B782E1-555E-4CB1-AF04-D5A58A405891}" type="parTrans" cxnId="{7D70BAFE-DCD4-43C0-94B1-F3E050FCC9FC}">
      <dgm:prSet/>
      <dgm:spPr/>
      <dgm:t>
        <a:bodyPr/>
        <a:lstStyle/>
        <a:p>
          <a:endParaRPr lang="en-US"/>
        </a:p>
      </dgm:t>
    </dgm:pt>
    <dgm:pt modelId="{C4D55A60-1FDA-41BA-A152-65272455A5AB}" type="sibTrans" cxnId="{7D70BAFE-DCD4-43C0-94B1-F3E050FCC9FC}">
      <dgm:prSet/>
      <dgm:spPr/>
      <dgm:t>
        <a:bodyPr/>
        <a:lstStyle/>
        <a:p>
          <a:endParaRPr lang="en-US"/>
        </a:p>
      </dgm:t>
    </dgm:pt>
    <dgm:pt modelId="{038972E6-79C0-46A1-8F01-644C07A50D11}">
      <dgm:prSet phldrT="[Text]"/>
      <dgm:spPr/>
      <dgm:t>
        <a:bodyPr/>
        <a:lstStyle/>
        <a:p>
          <a:r>
            <a:rPr lang="en-US" dirty="0" err="1"/>
            <a:t>Varianten</a:t>
          </a:r>
          <a:endParaRPr lang="en-US" dirty="0"/>
        </a:p>
      </dgm:t>
    </dgm:pt>
    <dgm:pt modelId="{D97439CE-7E8F-46F7-A898-061B91FA0D2B}" type="parTrans" cxnId="{755EDD72-F852-4EEB-BAAF-61E5E97DE26C}">
      <dgm:prSet/>
      <dgm:spPr/>
      <dgm:t>
        <a:bodyPr/>
        <a:lstStyle/>
        <a:p>
          <a:endParaRPr lang="en-US"/>
        </a:p>
      </dgm:t>
    </dgm:pt>
    <dgm:pt modelId="{76AB89A5-F6EB-42AC-854C-810E2E43F4CC}" type="sibTrans" cxnId="{755EDD72-F852-4EEB-BAAF-61E5E97DE26C}">
      <dgm:prSet/>
      <dgm:spPr/>
      <dgm:t>
        <a:bodyPr/>
        <a:lstStyle/>
        <a:p>
          <a:endParaRPr lang="en-US"/>
        </a:p>
      </dgm:t>
    </dgm:pt>
    <dgm:pt modelId="{EF4157AC-6AD1-4BDC-A7B5-FE86894464A3}">
      <dgm:prSet phldrT="[Text]"/>
      <dgm:spPr/>
      <dgm:t>
        <a:bodyPr/>
        <a:lstStyle/>
        <a:p>
          <a:r>
            <a:rPr lang="de-DE" dirty="0"/>
            <a:t>Das Diskussions-panel kann unterschiedlich groß sein</a:t>
          </a:r>
          <a:endParaRPr lang="en-US" dirty="0"/>
        </a:p>
      </dgm:t>
    </dgm:pt>
    <dgm:pt modelId="{456999DC-3199-4B48-B209-D5B1A5CB4BB9}" type="parTrans" cxnId="{96164AB0-2568-48CB-BD26-C4488C31D35E}">
      <dgm:prSet/>
      <dgm:spPr/>
      <dgm:t>
        <a:bodyPr/>
        <a:lstStyle/>
        <a:p>
          <a:endParaRPr lang="en-US"/>
        </a:p>
      </dgm:t>
    </dgm:pt>
    <dgm:pt modelId="{A81D1C00-4856-4BA7-9ED1-857FBD0D57F1}" type="sibTrans" cxnId="{96164AB0-2568-48CB-BD26-C4488C31D35E}">
      <dgm:prSet/>
      <dgm:spPr/>
      <dgm:t>
        <a:bodyPr/>
        <a:lstStyle/>
        <a:p>
          <a:endParaRPr lang="en-US"/>
        </a:p>
      </dgm:t>
    </dgm:pt>
    <dgm:pt modelId="{8DCDB0E5-B9C9-40E6-AC3D-2956234E1A54}">
      <dgm:prSet/>
      <dgm:spPr/>
      <dgm:t>
        <a:bodyPr/>
        <a:lstStyle/>
        <a:p>
          <a:r>
            <a:rPr lang="en-US" dirty="0"/>
            <a:t>Was?</a:t>
          </a:r>
        </a:p>
      </dgm:t>
    </dgm:pt>
    <dgm:pt modelId="{244639A6-72D0-4455-8ED5-6804698B4349}" type="parTrans" cxnId="{708687BB-440D-4C25-A136-EB31CF8A91F3}">
      <dgm:prSet/>
      <dgm:spPr/>
      <dgm:t>
        <a:bodyPr/>
        <a:lstStyle/>
        <a:p>
          <a:endParaRPr lang="en-US"/>
        </a:p>
      </dgm:t>
    </dgm:pt>
    <dgm:pt modelId="{9B034EFA-FF24-419C-BD3F-A3AC8248B703}" type="sibTrans" cxnId="{708687BB-440D-4C25-A136-EB31CF8A91F3}">
      <dgm:prSet/>
      <dgm:spPr/>
      <dgm:t>
        <a:bodyPr/>
        <a:lstStyle/>
        <a:p>
          <a:endParaRPr lang="en-US"/>
        </a:p>
      </dgm:t>
    </dgm:pt>
    <dgm:pt modelId="{D8991C52-2EA1-47B7-9B68-D168635148C3}">
      <dgm:prSet/>
      <dgm:spPr/>
      <dgm:t>
        <a:bodyPr/>
        <a:lstStyle/>
        <a:p>
          <a:r>
            <a:rPr lang="de-DE" dirty="0"/>
            <a:t>Die Teilnehmer können Fragen stellen oder Kommentare geben</a:t>
          </a:r>
        </a:p>
      </dgm:t>
    </dgm:pt>
    <dgm:pt modelId="{9499177C-1FB5-4A21-B7F9-EFB6CCD5AE2E}" type="parTrans" cxnId="{AC0BB9C0-14FB-41E1-A523-2716578B29C1}">
      <dgm:prSet/>
      <dgm:spPr/>
      <dgm:t>
        <a:bodyPr/>
        <a:lstStyle/>
        <a:p>
          <a:endParaRPr lang="en-US"/>
        </a:p>
      </dgm:t>
    </dgm:pt>
    <dgm:pt modelId="{CE1EAC81-02C8-40BA-A023-EE53AAB84ACA}" type="sibTrans" cxnId="{AC0BB9C0-14FB-41E1-A523-2716578B29C1}">
      <dgm:prSet/>
      <dgm:spPr/>
      <dgm:t>
        <a:bodyPr/>
        <a:lstStyle/>
        <a:p>
          <a:endParaRPr lang="en-US"/>
        </a:p>
      </dgm:t>
    </dgm:pt>
    <dgm:pt modelId="{5F4756FC-33A0-4EED-9173-20F307A4F1FC}">
      <dgm:prSet/>
      <dgm:spPr/>
      <dgm:t>
        <a:bodyPr/>
        <a:lstStyle/>
        <a:p>
          <a:r>
            <a:rPr lang="de-DE"/>
            <a:t>2-4 Teilnehmer bereiten 2-3 wissenschaftliche Texte vor, moderieren und strukturieren eine Podiumsdiskussion</a:t>
          </a:r>
          <a:endParaRPr lang="en-US"/>
        </a:p>
      </dgm:t>
    </dgm:pt>
    <dgm:pt modelId="{C8920B1F-6437-47E4-A648-1D4C15BB46B3}" type="parTrans" cxnId="{98FF1A88-A519-46D2-B154-DB9916AE012F}">
      <dgm:prSet/>
      <dgm:spPr/>
      <dgm:t>
        <a:bodyPr/>
        <a:lstStyle/>
        <a:p>
          <a:endParaRPr lang="en-US"/>
        </a:p>
      </dgm:t>
    </dgm:pt>
    <dgm:pt modelId="{222D4391-DFFE-4E65-8F78-DBB3E550B40E}" type="sibTrans" cxnId="{98FF1A88-A519-46D2-B154-DB9916AE012F}">
      <dgm:prSet/>
      <dgm:spPr/>
      <dgm:t>
        <a:bodyPr/>
        <a:lstStyle/>
        <a:p>
          <a:endParaRPr lang="en-US"/>
        </a:p>
      </dgm:t>
    </dgm:pt>
    <dgm:pt modelId="{DF697BE0-074A-43CD-A671-468A81E5CD80}">
      <dgm:prSet/>
      <dgm:spPr/>
      <dgm:t>
        <a:bodyPr/>
        <a:lstStyle/>
        <a:p>
          <a:r>
            <a:rPr lang="de-DE" b="1"/>
            <a:t>Gruppe</a:t>
          </a:r>
          <a:r>
            <a:rPr lang="de-DE"/>
            <a:t>: 10-30 Personen</a:t>
          </a:r>
          <a:endParaRPr lang="de-DE" dirty="0"/>
        </a:p>
      </dgm:t>
    </dgm:pt>
    <dgm:pt modelId="{D66162B8-E849-4975-A174-F388015D3B48}" type="parTrans" cxnId="{C62BAE49-516C-4EF0-B215-E2D39F95E937}">
      <dgm:prSet/>
      <dgm:spPr/>
      <dgm:t>
        <a:bodyPr/>
        <a:lstStyle/>
        <a:p>
          <a:endParaRPr lang="en-US"/>
        </a:p>
      </dgm:t>
    </dgm:pt>
    <dgm:pt modelId="{E12186CD-B904-4B95-BF38-DCF588FBDA1C}" type="sibTrans" cxnId="{C62BAE49-516C-4EF0-B215-E2D39F95E937}">
      <dgm:prSet/>
      <dgm:spPr/>
      <dgm:t>
        <a:bodyPr/>
        <a:lstStyle/>
        <a:p>
          <a:endParaRPr lang="en-US"/>
        </a:p>
      </dgm:t>
    </dgm:pt>
    <dgm:pt modelId="{856991D0-5D2A-4AC3-A625-DF7148649F1B}">
      <dgm:prSet/>
      <dgm:spPr/>
      <dgm:t>
        <a:bodyPr/>
        <a:lstStyle/>
        <a:p>
          <a:r>
            <a:rPr lang="de-DE" b="1"/>
            <a:t>Dauer</a:t>
          </a:r>
          <a:r>
            <a:rPr lang="de-DE"/>
            <a:t>: mind. 30 Min.</a:t>
          </a:r>
          <a:endParaRPr lang="de-DE" dirty="0"/>
        </a:p>
      </dgm:t>
    </dgm:pt>
    <dgm:pt modelId="{1B25488D-A207-4997-B4A4-D490DED27066}" type="parTrans" cxnId="{BAFD2E66-6153-426D-AAA7-7B28868E0D05}">
      <dgm:prSet/>
      <dgm:spPr/>
      <dgm:t>
        <a:bodyPr/>
        <a:lstStyle/>
        <a:p>
          <a:endParaRPr lang="en-US"/>
        </a:p>
      </dgm:t>
    </dgm:pt>
    <dgm:pt modelId="{CCA9C204-05D2-4B47-860D-5BCFE3493A13}" type="sibTrans" cxnId="{BAFD2E66-6153-426D-AAA7-7B28868E0D05}">
      <dgm:prSet/>
      <dgm:spPr/>
      <dgm:t>
        <a:bodyPr/>
        <a:lstStyle/>
        <a:p>
          <a:endParaRPr lang="en-US"/>
        </a:p>
      </dgm:t>
    </dgm:pt>
    <dgm:pt modelId="{D6A20F6B-7458-442F-935C-62EAA14F9685}">
      <dgm:prSet/>
      <dgm:spPr/>
      <dgm:t>
        <a:bodyPr/>
        <a:lstStyle/>
        <a:p>
          <a:r>
            <a:rPr lang="de-DE" b="1"/>
            <a:t>Vorteile</a:t>
          </a:r>
          <a:r>
            <a:rPr lang="de-DE"/>
            <a:t>: sehr konzentriert auf die Diskussion einer bestimmten Gruppe</a:t>
          </a:r>
          <a:endParaRPr lang="de-DE" dirty="0"/>
        </a:p>
      </dgm:t>
    </dgm:pt>
    <dgm:pt modelId="{16694B46-9D67-48D5-96B1-B6687D249678}" type="parTrans" cxnId="{F2C7EC65-559D-4ED7-9703-13766C55D31A}">
      <dgm:prSet/>
      <dgm:spPr/>
      <dgm:t>
        <a:bodyPr/>
        <a:lstStyle/>
        <a:p>
          <a:endParaRPr lang="en-US"/>
        </a:p>
      </dgm:t>
    </dgm:pt>
    <dgm:pt modelId="{CA786503-F960-4F1D-B9BD-107597DBB2D7}" type="sibTrans" cxnId="{F2C7EC65-559D-4ED7-9703-13766C55D31A}">
      <dgm:prSet/>
      <dgm:spPr/>
      <dgm:t>
        <a:bodyPr/>
        <a:lstStyle/>
        <a:p>
          <a:endParaRPr lang="en-US"/>
        </a:p>
      </dgm:t>
    </dgm:pt>
    <dgm:pt modelId="{7B8B4E93-2BCC-4A84-A700-1FC0AC5D1563}">
      <dgm:prSet/>
      <dgm:spPr/>
      <dgm:t>
        <a:bodyPr/>
        <a:lstStyle/>
        <a:p>
          <a:r>
            <a:rPr lang="de-DE" b="1" dirty="0"/>
            <a:t>Nachteile</a:t>
          </a:r>
          <a:r>
            <a:rPr lang="de-DE" dirty="0"/>
            <a:t>: Manche Teilnehmer sind „Beobachter“</a:t>
          </a:r>
        </a:p>
      </dgm:t>
    </dgm:pt>
    <dgm:pt modelId="{61730EF4-C365-4A6C-BA1C-E0639E9C87C1}" type="parTrans" cxnId="{808F632B-B8C4-486D-8388-E55BE027FD87}">
      <dgm:prSet/>
      <dgm:spPr/>
      <dgm:t>
        <a:bodyPr/>
        <a:lstStyle/>
        <a:p>
          <a:endParaRPr lang="en-US"/>
        </a:p>
      </dgm:t>
    </dgm:pt>
    <dgm:pt modelId="{03E48D85-D54D-4EB0-B706-3BD9CA34629B}" type="sibTrans" cxnId="{808F632B-B8C4-486D-8388-E55BE027FD87}">
      <dgm:prSet/>
      <dgm:spPr/>
      <dgm:t>
        <a:bodyPr/>
        <a:lstStyle/>
        <a:p>
          <a:endParaRPr lang="en-US"/>
        </a:p>
      </dgm:t>
    </dgm:pt>
    <dgm:pt modelId="{0B61E2CC-384C-4777-A7AF-5A4B7D475DFA}" type="pres">
      <dgm:prSet presAssocID="{C4145BE7-9DD8-46FB-85E7-4B01AE69B32D}" presName="Name0" presStyleCnt="0">
        <dgm:presLayoutVars>
          <dgm:dir/>
          <dgm:animLvl val="lvl"/>
          <dgm:resizeHandles val="exact"/>
        </dgm:presLayoutVars>
      </dgm:prSet>
      <dgm:spPr/>
    </dgm:pt>
    <dgm:pt modelId="{95986B79-45E2-47B0-A394-7FBA18E674F8}" type="pres">
      <dgm:prSet presAssocID="{5E33A8E7-7105-47DC-BCB0-7E4D71E960F3}" presName="composite" presStyleCnt="0"/>
      <dgm:spPr/>
    </dgm:pt>
    <dgm:pt modelId="{EEE95E06-2DB7-448F-93B9-7F7267471565}" type="pres">
      <dgm:prSet presAssocID="{5E33A8E7-7105-47DC-BCB0-7E4D71E960F3}" presName="parTx" presStyleLbl="alignNode1" presStyleIdx="0" presStyleCnt="4">
        <dgm:presLayoutVars>
          <dgm:chMax val="0"/>
          <dgm:chPref val="0"/>
          <dgm:bulletEnabled val="1"/>
        </dgm:presLayoutVars>
      </dgm:prSet>
      <dgm:spPr/>
    </dgm:pt>
    <dgm:pt modelId="{54271E2A-AC76-4C7F-AAE1-B5EACAAB445D}" type="pres">
      <dgm:prSet presAssocID="{5E33A8E7-7105-47DC-BCB0-7E4D71E960F3}" presName="desTx" presStyleLbl="alignAccFollowNode1" presStyleIdx="0" presStyleCnt="4">
        <dgm:presLayoutVars>
          <dgm:bulletEnabled val="1"/>
        </dgm:presLayoutVars>
      </dgm:prSet>
      <dgm:spPr/>
    </dgm:pt>
    <dgm:pt modelId="{03EE8667-550A-49FE-87F8-73EEEC838390}" type="pres">
      <dgm:prSet presAssocID="{25B3A02D-9617-43C7-9FFD-73550DE8B85C}" presName="space" presStyleCnt="0"/>
      <dgm:spPr/>
    </dgm:pt>
    <dgm:pt modelId="{930ECD3D-7237-4687-8F2A-26071CF79A89}" type="pres">
      <dgm:prSet presAssocID="{8DCDB0E5-B9C9-40E6-AC3D-2956234E1A54}" presName="composite" presStyleCnt="0"/>
      <dgm:spPr/>
    </dgm:pt>
    <dgm:pt modelId="{C74227DA-0FAB-46E3-B278-941F14E15C6B}" type="pres">
      <dgm:prSet presAssocID="{8DCDB0E5-B9C9-40E6-AC3D-2956234E1A54}" presName="parTx" presStyleLbl="alignNode1" presStyleIdx="1" presStyleCnt="4">
        <dgm:presLayoutVars>
          <dgm:chMax val="0"/>
          <dgm:chPref val="0"/>
          <dgm:bulletEnabled val="1"/>
        </dgm:presLayoutVars>
      </dgm:prSet>
      <dgm:spPr/>
    </dgm:pt>
    <dgm:pt modelId="{F94BC5BC-285C-4FD3-A93B-4E36BE78DA22}" type="pres">
      <dgm:prSet presAssocID="{8DCDB0E5-B9C9-40E6-AC3D-2956234E1A54}" presName="desTx" presStyleLbl="alignAccFollowNode1" presStyleIdx="1" presStyleCnt="4">
        <dgm:presLayoutVars>
          <dgm:bulletEnabled val="1"/>
        </dgm:presLayoutVars>
      </dgm:prSet>
      <dgm:spPr/>
    </dgm:pt>
    <dgm:pt modelId="{4AC29F38-23F6-4E7C-BE40-5D7AC8D1C505}" type="pres">
      <dgm:prSet presAssocID="{9B034EFA-FF24-419C-BD3F-A3AC8248B703}" presName="space" presStyleCnt="0"/>
      <dgm:spPr/>
    </dgm:pt>
    <dgm:pt modelId="{33D4D2DD-980B-426F-9884-E9905884D574}" type="pres">
      <dgm:prSet presAssocID="{FF69B09A-09DB-4D06-9DCB-7492FA7DB3BD}" presName="composite" presStyleCnt="0"/>
      <dgm:spPr/>
    </dgm:pt>
    <dgm:pt modelId="{ED184764-5B9E-42E0-A56E-07FBC5F941FE}" type="pres">
      <dgm:prSet presAssocID="{FF69B09A-09DB-4D06-9DCB-7492FA7DB3BD}" presName="parTx" presStyleLbl="alignNode1" presStyleIdx="2" presStyleCnt="4">
        <dgm:presLayoutVars>
          <dgm:chMax val="0"/>
          <dgm:chPref val="0"/>
          <dgm:bulletEnabled val="1"/>
        </dgm:presLayoutVars>
      </dgm:prSet>
      <dgm:spPr/>
    </dgm:pt>
    <dgm:pt modelId="{9D070719-4C92-408F-9FB6-7C1B4A20E940}" type="pres">
      <dgm:prSet presAssocID="{FF69B09A-09DB-4D06-9DCB-7492FA7DB3BD}" presName="desTx" presStyleLbl="alignAccFollowNode1" presStyleIdx="2" presStyleCnt="4">
        <dgm:presLayoutVars>
          <dgm:bulletEnabled val="1"/>
        </dgm:presLayoutVars>
      </dgm:prSet>
      <dgm:spPr/>
    </dgm:pt>
    <dgm:pt modelId="{B348FC8C-E66F-46BA-AA90-5137DD4BE2B1}" type="pres">
      <dgm:prSet presAssocID="{D4CF6ECB-D375-4464-840D-416C64C58953}" presName="space" presStyleCnt="0"/>
      <dgm:spPr/>
    </dgm:pt>
    <dgm:pt modelId="{E2E8FD89-4322-44DE-A693-FB50B3BCF8D2}" type="pres">
      <dgm:prSet presAssocID="{038972E6-79C0-46A1-8F01-644C07A50D11}" presName="composite" presStyleCnt="0"/>
      <dgm:spPr/>
    </dgm:pt>
    <dgm:pt modelId="{E79BEA12-153C-4B74-B398-6BAF141999B9}" type="pres">
      <dgm:prSet presAssocID="{038972E6-79C0-46A1-8F01-644C07A50D11}" presName="parTx" presStyleLbl="alignNode1" presStyleIdx="3" presStyleCnt="4">
        <dgm:presLayoutVars>
          <dgm:chMax val="0"/>
          <dgm:chPref val="0"/>
          <dgm:bulletEnabled val="1"/>
        </dgm:presLayoutVars>
      </dgm:prSet>
      <dgm:spPr/>
    </dgm:pt>
    <dgm:pt modelId="{22963425-BD2F-436C-ADEF-282DFD777265}" type="pres">
      <dgm:prSet presAssocID="{038972E6-79C0-46A1-8F01-644C07A50D11}" presName="desTx" presStyleLbl="alignAccFollowNode1" presStyleIdx="3" presStyleCnt="4">
        <dgm:presLayoutVars>
          <dgm:bulletEnabled val="1"/>
        </dgm:presLayoutVars>
      </dgm:prSet>
      <dgm:spPr/>
    </dgm:pt>
  </dgm:ptLst>
  <dgm:cxnLst>
    <dgm:cxn modelId="{27223405-B17A-485A-B5A5-6C5DE85B9DD0}" type="presOf" srcId="{C4145BE7-9DD8-46FB-85E7-4B01AE69B32D}" destId="{0B61E2CC-384C-4777-A7AF-5A4B7D475DFA}" srcOrd="0" destOrd="0" presId="urn:microsoft.com/office/officeart/2005/8/layout/hList1"/>
    <dgm:cxn modelId="{3174C10F-34A8-4963-B426-13FA34C8BF7A}" srcId="{5E33A8E7-7105-47DC-BCB0-7E4D71E960F3}" destId="{0D31F98E-38FE-46EA-B92B-AC5F4160C385}" srcOrd="0" destOrd="0" parTransId="{CB351020-69CC-430F-845C-AB2E056327D4}" sibTransId="{7F46804E-CF53-4BD5-87A9-C6BFA847AF3E}"/>
    <dgm:cxn modelId="{92F70E19-FAA1-47F0-9E08-959EFC253D31}" type="presOf" srcId="{FF69B09A-09DB-4D06-9DCB-7492FA7DB3BD}" destId="{ED184764-5B9E-42E0-A56E-07FBC5F941FE}" srcOrd="0" destOrd="0" presId="urn:microsoft.com/office/officeart/2005/8/layout/hList1"/>
    <dgm:cxn modelId="{41B7711C-39EF-40C9-A834-5DCD2DD37504}" type="presOf" srcId="{DF697BE0-074A-43CD-A671-468A81E5CD80}" destId="{54271E2A-AC76-4C7F-AAE1-B5EACAAB445D}" srcOrd="0" destOrd="1" presId="urn:microsoft.com/office/officeart/2005/8/layout/hList1"/>
    <dgm:cxn modelId="{08B1521E-521B-4AFE-B586-AD7072523955}" type="presOf" srcId="{390BC263-72B4-419F-A277-1FAB8C3734AE}" destId="{9D070719-4C92-408F-9FB6-7C1B4A20E940}" srcOrd="0" destOrd="0" presId="urn:microsoft.com/office/officeart/2005/8/layout/hList1"/>
    <dgm:cxn modelId="{808F632B-B8C4-486D-8388-E55BE027FD87}" srcId="{5E33A8E7-7105-47DC-BCB0-7E4D71E960F3}" destId="{7B8B4E93-2BCC-4A84-A700-1FC0AC5D1563}" srcOrd="4" destOrd="0" parTransId="{61730EF4-C365-4A6C-BA1C-E0639E9C87C1}" sibTransId="{03E48D85-D54D-4EB0-B706-3BD9CA34629B}"/>
    <dgm:cxn modelId="{7D850B5C-EB8B-41EE-953B-048823137802}" type="presOf" srcId="{5F4756FC-33A0-4EED-9173-20F307A4F1FC}" destId="{F94BC5BC-285C-4FD3-A93B-4E36BE78DA22}" srcOrd="0" destOrd="0" presId="urn:microsoft.com/office/officeart/2005/8/layout/hList1"/>
    <dgm:cxn modelId="{F2C7EC65-559D-4ED7-9703-13766C55D31A}" srcId="{5E33A8E7-7105-47DC-BCB0-7E4D71E960F3}" destId="{D6A20F6B-7458-442F-935C-62EAA14F9685}" srcOrd="3" destOrd="0" parTransId="{16694B46-9D67-48D5-96B1-B6687D249678}" sibTransId="{CA786503-F960-4F1D-B9BD-107597DBB2D7}"/>
    <dgm:cxn modelId="{BAFD2E66-6153-426D-AAA7-7B28868E0D05}" srcId="{5E33A8E7-7105-47DC-BCB0-7E4D71E960F3}" destId="{856991D0-5D2A-4AC3-A625-DF7148649F1B}" srcOrd="2" destOrd="0" parTransId="{1B25488D-A207-4997-B4A4-D490DED27066}" sibTransId="{CCA9C204-05D2-4B47-860D-5BCFE3493A13}"/>
    <dgm:cxn modelId="{C62BAE49-516C-4EF0-B215-E2D39F95E937}" srcId="{5E33A8E7-7105-47DC-BCB0-7E4D71E960F3}" destId="{DF697BE0-074A-43CD-A671-468A81E5CD80}" srcOrd="1" destOrd="0" parTransId="{D66162B8-E849-4975-A174-F388015D3B48}" sibTransId="{E12186CD-B904-4B95-BF38-DCF588FBDA1C}"/>
    <dgm:cxn modelId="{5AF0FA6B-64C6-41E7-9208-386360CFFE50}" type="presOf" srcId="{D6A20F6B-7458-442F-935C-62EAA14F9685}" destId="{54271E2A-AC76-4C7F-AAE1-B5EACAAB445D}" srcOrd="0" destOrd="3" presId="urn:microsoft.com/office/officeart/2005/8/layout/hList1"/>
    <dgm:cxn modelId="{CFC9386D-6DB9-41D6-AD44-7674B18AE8FD}" type="presOf" srcId="{7B8B4E93-2BCC-4A84-A700-1FC0AC5D1563}" destId="{54271E2A-AC76-4C7F-AAE1-B5EACAAB445D}" srcOrd="0" destOrd="4" presId="urn:microsoft.com/office/officeart/2005/8/layout/hList1"/>
    <dgm:cxn modelId="{6FC8DC51-921D-4C0D-8734-586341E229F7}" srcId="{C4145BE7-9DD8-46FB-85E7-4B01AE69B32D}" destId="{5E33A8E7-7105-47DC-BCB0-7E4D71E960F3}" srcOrd="0" destOrd="0" parTransId="{199CC4F3-0901-45F8-8FBF-26E7BBDCCACA}" sibTransId="{25B3A02D-9617-43C7-9FFD-73550DE8B85C}"/>
    <dgm:cxn modelId="{755EDD72-F852-4EEB-BAAF-61E5E97DE26C}" srcId="{C4145BE7-9DD8-46FB-85E7-4B01AE69B32D}" destId="{038972E6-79C0-46A1-8F01-644C07A50D11}" srcOrd="3" destOrd="0" parTransId="{D97439CE-7E8F-46F7-A898-061B91FA0D2B}" sibTransId="{76AB89A5-F6EB-42AC-854C-810E2E43F4CC}"/>
    <dgm:cxn modelId="{3AACF054-22B0-400B-B1FB-DC3D6C5359C1}" type="presOf" srcId="{8DCDB0E5-B9C9-40E6-AC3D-2956234E1A54}" destId="{C74227DA-0FAB-46E3-B278-941F14E15C6B}" srcOrd="0" destOrd="0" presId="urn:microsoft.com/office/officeart/2005/8/layout/hList1"/>
    <dgm:cxn modelId="{83F52D80-5708-432E-B515-1EB8C555852C}" type="presOf" srcId="{856991D0-5D2A-4AC3-A625-DF7148649F1B}" destId="{54271E2A-AC76-4C7F-AAE1-B5EACAAB445D}" srcOrd="0" destOrd="2" presId="urn:microsoft.com/office/officeart/2005/8/layout/hList1"/>
    <dgm:cxn modelId="{98FF1A88-A519-46D2-B154-DB9916AE012F}" srcId="{8DCDB0E5-B9C9-40E6-AC3D-2956234E1A54}" destId="{5F4756FC-33A0-4EED-9173-20F307A4F1FC}" srcOrd="0" destOrd="0" parTransId="{C8920B1F-6437-47E4-A648-1D4C15BB46B3}" sibTransId="{222D4391-DFFE-4E65-8F78-DBB3E550B40E}"/>
    <dgm:cxn modelId="{32E0619F-8339-48C8-8C13-751990C67A82}" type="presOf" srcId="{D8991C52-2EA1-47B7-9B68-D168635148C3}" destId="{9D070719-4C92-408F-9FB6-7C1B4A20E940}" srcOrd="0" destOrd="1" presId="urn:microsoft.com/office/officeart/2005/8/layout/hList1"/>
    <dgm:cxn modelId="{AFBD9BA3-3B1E-4B88-A6BC-34335F7E359E}" srcId="{C4145BE7-9DD8-46FB-85E7-4B01AE69B32D}" destId="{FF69B09A-09DB-4D06-9DCB-7492FA7DB3BD}" srcOrd="2" destOrd="0" parTransId="{22012A42-9D81-4457-B1EE-33BED26DF66C}" sibTransId="{D4CF6ECB-D375-4464-840D-416C64C58953}"/>
    <dgm:cxn modelId="{96164AB0-2568-48CB-BD26-C4488C31D35E}" srcId="{038972E6-79C0-46A1-8F01-644C07A50D11}" destId="{EF4157AC-6AD1-4BDC-A7B5-FE86894464A3}" srcOrd="0" destOrd="0" parTransId="{456999DC-3199-4B48-B209-D5B1A5CB4BB9}" sibTransId="{A81D1C00-4856-4BA7-9ED1-857FBD0D57F1}"/>
    <dgm:cxn modelId="{708687BB-440D-4C25-A136-EB31CF8A91F3}" srcId="{C4145BE7-9DD8-46FB-85E7-4B01AE69B32D}" destId="{8DCDB0E5-B9C9-40E6-AC3D-2956234E1A54}" srcOrd="1" destOrd="0" parTransId="{244639A6-72D0-4455-8ED5-6804698B4349}" sibTransId="{9B034EFA-FF24-419C-BD3F-A3AC8248B703}"/>
    <dgm:cxn modelId="{AC0BB9C0-14FB-41E1-A523-2716578B29C1}" srcId="{FF69B09A-09DB-4D06-9DCB-7492FA7DB3BD}" destId="{D8991C52-2EA1-47B7-9B68-D168635148C3}" srcOrd="1" destOrd="0" parTransId="{9499177C-1FB5-4A21-B7F9-EFB6CCD5AE2E}" sibTransId="{CE1EAC81-02C8-40BA-A023-EE53AAB84ACA}"/>
    <dgm:cxn modelId="{22675CC2-6C62-4985-A05A-213E5CFE047F}" type="presOf" srcId="{038972E6-79C0-46A1-8F01-644C07A50D11}" destId="{E79BEA12-153C-4B74-B398-6BAF141999B9}" srcOrd="0" destOrd="0" presId="urn:microsoft.com/office/officeart/2005/8/layout/hList1"/>
    <dgm:cxn modelId="{4A8D13E3-FE99-430D-9F55-2FB4F7056DFE}" type="presOf" srcId="{EF4157AC-6AD1-4BDC-A7B5-FE86894464A3}" destId="{22963425-BD2F-436C-ADEF-282DFD777265}" srcOrd="0" destOrd="0" presId="urn:microsoft.com/office/officeart/2005/8/layout/hList1"/>
    <dgm:cxn modelId="{0E10CAEC-6A0E-4B6A-AB26-CEF47D29A5E5}" type="presOf" srcId="{5E33A8E7-7105-47DC-BCB0-7E4D71E960F3}" destId="{EEE95E06-2DB7-448F-93B9-7F7267471565}" srcOrd="0" destOrd="0" presId="urn:microsoft.com/office/officeart/2005/8/layout/hList1"/>
    <dgm:cxn modelId="{6C9438F7-5EE6-4909-AF14-34E3759EE85D}" type="presOf" srcId="{0D31F98E-38FE-46EA-B92B-AC5F4160C385}" destId="{54271E2A-AC76-4C7F-AAE1-B5EACAAB445D}" srcOrd="0" destOrd="0" presId="urn:microsoft.com/office/officeart/2005/8/layout/hList1"/>
    <dgm:cxn modelId="{7D70BAFE-DCD4-43C0-94B1-F3E050FCC9FC}" srcId="{FF69B09A-09DB-4D06-9DCB-7492FA7DB3BD}" destId="{390BC263-72B4-419F-A277-1FAB8C3734AE}" srcOrd="0" destOrd="0" parTransId="{A4B782E1-555E-4CB1-AF04-D5A58A405891}" sibTransId="{C4D55A60-1FDA-41BA-A152-65272455A5AB}"/>
    <dgm:cxn modelId="{8F9E6AA5-2CA0-4837-A131-3E42216CE3B6}" type="presParOf" srcId="{0B61E2CC-384C-4777-A7AF-5A4B7D475DFA}" destId="{95986B79-45E2-47B0-A394-7FBA18E674F8}" srcOrd="0" destOrd="0" presId="urn:microsoft.com/office/officeart/2005/8/layout/hList1"/>
    <dgm:cxn modelId="{E0A908E0-E88B-45BF-AABF-C7F22046B9CA}" type="presParOf" srcId="{95986B79-45E2-47B0-A394-7FBA18E674F8}" destId="{EEE95E06-2DB7-448F-93B9-7F7267471565}" srcOrd="0" destOrd="0" presId="urn:microsoft.com/office/officeart/2005/8/layout/hList1"/>
    <dgm:cxn modelId="{2EEF0319-EF04-4B16-91ED-4BD972846A95}" type="presParOf" srcId="{95986B79-45E2-47B0-A394-7FBA18E674F8}" destId="{54271E2A-AC76-4C7F-AAE1-B5EACAAB445D}" srcOrd="1" destOrd="0" presId="urn:microsoft.com/office/officeart/2005/8/layout/hList1"/>
    <dgm:cxn modelId="{BF97D4CC-F9A1-4809-A1A9-5B8EF370D721}" type="presParOf" srcId="{0B61E2CC-384C-4777-A7AF-5A4B7D475DFA}" destId="{03EE8667-550A-49FE-87F8-73EEEC838390}" srcOrd="1" destOrd="0" presId="urn:microsoft.com/office/officeart/2005/8/layout/hList1"/>
    <dgm:cxn modelId="{7AF726BD-3BB4-49D4-89CE-5F2523D936F0}" type="presParOf" srcId="{0B61E2CC-384C-4777-A7AF-5A4B7D475DFA}" destId="{930ECD3D-7237-4687-8F2A-26071CF79A89}" srcOrd="2" destOrd="0" presId="urn:microsoft.com/office/officeart/2005/8/layout/hList1"/>
    <dgm:cxn modelId="{58327AEC-C1EB-49A3-9124-16EF90E7136F}" type="presParOf" srcId="{930ECD3D-7237-4687-8F2A-26071CF79A89}" destId="{C74227DA-0FAB-46E3-B278-941F14E15C6B}" srcOrd="0" destOrd="0" presId="urn:microsoft.com/office/officeart/2005/8/layout/hList1"/>
    <dgm:cxn modelId="{3DCC98B2-18FF-4B52-8977-79CA6182AEBC}" type="presParOf" srcId="{930ECD3D-7237-4687-8F2A-26071CF79A89}" destId="{F94BC5BC-285C-4FD3-A93B-4E36BE78DA22}" srcOrd="1" destOrd="0" presId="urn:microsoft.com/office/officeart/2005/8/layout/hList1"/>
    <dgm:cxn modelId="{AF510B1D-9A71-4BD1-B282-9D72557A80DB}" type="presParOf" srcId="{0B61E2CC-384C-4777-A7AF-5A4B7D475DFA}" destId="{4AC29F38-23F6-4E7C-BE40-5D7AC8D1C505}" srcOrd="3" destOrd="0" presId="urn:microsoft.com/office/officeart/2005/8/layout/hList1"/>
    <dgm:cxn modelId="{A41A6FAA-7F7B-4294-841C-4FF4B1AF12D7}" type="presParOf" srcId="{0B61E2CC-384C-4777-A7AF-5A4B7D475DFA}" destId="{33D4D2DD-980B-426F-9884-E9905884D574}" srcOrd="4" destOrd="0" presId="urn:microsoft.com/office/officeart/2005/8/layout/hList1"/>
    <dgm:cxn modelId="{963FE785-6536-4541-A753-9A2B07027A04}" type="presParOf" srcId="{33D4D2DD-980B-426F-9884-E9905884D574}" destId="{ED184764-5B9E-42E0-A56E-07FBC5F941FE}" srcOrd="0" destOrd="0" presId="urn:microsoft.com/office/officeart/2005/8/layout/hList1"/>
    <dgm:cxn modelId="{58C336AC-94A9-47C8-9682-F3375654D1C9}" type="presParOf" srcId="{33D4D2DD-980B-426F-9884-E9905884D574}" destId="{9D070719-4C92-408F-9FB6-7C1B4A20E940}" srcOrd="1" destOrd="0" presId="urn:microsoft.com/office/officeart/2005/8/layout/hList1"/>
    <dgm:cxn modelId="{C390BEB3-413A-42E6-BDFB-CA64881A17BA}" type="presParOf" srcId="{0B61E2CC-384C-4777-A7AF-5A4B7D475DFA}" destId="{B348FC8C-E66F-46BA-AA90-5137DD4BE2B1}" srcOrd="5" destOrd="0" presId="urn:microsoft.com/office/officeart/2005/8/layout/hList1"/>
    <dgm:cxn modelId="{A0D606D2-17BC-47EA-A60D-20BEFB58F879}" type="presParOf" srcId="{0B61E2CC-384C-4777-A7AF-5A4B7D475DFA}" destId="{E2E8FD89-4322-44DE-A693-FB50B3BCF8D2}" srcOrd="6" destOrd="0" presId="urn:microsoft.com/office/officeart/2005/8/layout/hList1"/>
    <dgm:cxn modelId="{14437CB0-D95F-4204-A495-84559457FCB6}" type="presParOf" srcId="{E2E8FD89-4322-44DE-A693-FB50B3BCF8D2}" destId="{E79BEA12-153C-4B74-B398-6BAF141999B9}" srcOrd="0" destOrd="0" presId="urn:microsoft.com/office/officeart/2005/8/layout/hList1"/>
    <dgm:cxn modelId="{BB655130-043F-4FEF-9CBC-AB9F69B77567}" type="presParOf" srcId="{E2E8FD89-4322-44DE-A693-FB50B3BCF8D2}" destId="{22963425-BD2F-436C-ADEF-282DFD77726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4AF2BA6-B67D-4D8A-910D-2A9B603A0F7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876FC7D0-B3B5-4BC6-A652-DCA528F4176C}">
      <dgm:prSet phldrT="[Text]" custT="1"/>
      <dgm:spPr/>
      <dgm:t>
        <a:bodyPr/>
        <a:lstStyle/>
        <a:p>
          <a:r>
            <a:rPr lang="de-DE" sz="3100" dirty="0"/>
            <a:t>Was?</a:t>
          </a:r>
        </a:p>
      </dgm:t>
    </dgm:pt>
    <dgm:pt modelId="{1E18EA20-1A7A-4E87-BB57-C1631C72A74D}" type="parTrans" cxnId="{085ACD18-5369-4B8F-A441-DACF469ED65C}">
      <dgm:prSet/>
      <dgm:spPr/>
      <dgm:t>
        <a:bodyPr/>
        <a:lstStyle/>
        <a:p>
          <a:endParaRPr lang="de-DE"/>
        </a:p>
      </dgm:t>
    </dgm:pt>
    <dgm:pt modelId="{310F09E6-E75F-4CF9-83B3-DC4F945DC4D0}" type="sibTrans" cxnId="{085ACD18-5369-4B8F-A441-DACF469ED65C}">
      <dgm:prSet/>
      <dgm:spPr/>
      <dgm:t>
        <a:bodyPr/>
        <a:lstStyle/>
        <a:p>
          <a:endParaRPr lang="de-DE"/>
        </a:p>
      </dgm:t>
    </dgm:pt>
    <dgm:pt modelId="{0A2C29FF-BE68-4FB8-9AEF-9544FBA166D2}">
      <dgm:prSet phldrT="[Text]" custT="1"/>
      <dgm:spPr/>
      <dgm:t>
        <a:bodyPr/>
        <a:lstStyle/>
        <a:p>
          <a:r>
            <a:rPr lang="de-DE" sz="1800" dirty="0"/>
            <a:t>Überprüfen Sie, ob die Teilnehmer die Texte gelesen haben</a:t>
          </a:r>
        </a:p>
      </dgm:t>
    </dgm:pt>
    <dgm:pt modelId="{F6E8917D-0E73-49C6-AE3B-26DFABE0AC9D}" type="parTrans" cxnId="{FFAA823C-A36C-49A2-A7B6-559651681575}">
      <dgm:prSet/>
      <dgm:spPr/>
      <dgm:t>
        <a:bodyPr/>
        <a:lstStyle/>
        <a:p>
          <a:endParaRPr lang="de-DE"/>
        </a:p>
      </dgm:t>
    </dgm:pt>
    <dgm:pt modelId="{BF99B550-C028-4DC8-93AC-A713DE5A2EFB}" type="sibTrans" cxnId="{FFAA823C-A36C-49A2-A7B6-559651681575}">
      <dgm:prSet/>
      <dgm:spPr/>
      <dgm:t>
        <a:bodyPr/>
        <a:lstStyle/>
        <a:p>
          <a:endParaRPr lang="de-DE"/>
        </a:p>
      </dgm:t>
    </dgm:pt>
    <dgm:pt modelId="{99FAF719-14FE-4A19-B822-6AF99E7953D5}">
      <dgm:prSet phldrT="[Text]" custT="1"/>
      <dgm:spPr/>
      <dgm:t>
        <a:bodyPr/>
        <a:lstStyle/>
        <a:p>
          <a:r>
            <a:rPr lang="de-DE" sz="1800" dirty="0"/>
            <a:t>Erhalten Sie Feedback zum Wissen der Teilnehmer</a:t>
          </a:r>
        </a:p>
      </dgm:t>
    </dgm:pt>
    <dgm:pt modelId="{F4598537-28AB-4ECD-81C8-E5565704A826}" type="parTrans" cxnId="{79694A31-9C65-46C8-B7F1-47916F88FF50}">
      <dgm:prSet/>
      <dgm:spPr/>
      <dgm:t>
        <a:bodyPr/>
        <a:lstStyle/>
        <a:p>
          <a:endParaRPr lang="de-DE"/>
        </a:p>
      </dgm:t>
    </dgm:pt>
    <dgm:pt modelId="{3FFE0520-C243-404F-8A28-10528211A6C3}" type="sibTrans" cxnId="{79694A31-9C65-46C8-B7F1-47916F88FF50}">
      <dgm:prSet/>
      <dgm:spPr/>
      <dgm:t>
        <a:bodyPr/>
        <a:lstStyle/>
        <a:p>
          <a:endParaRPr lang="de-DE"/>
        </a:p>
      </dgm:t>
    </dgm:pt>
    <dgm:pt modelId="{B20102BB-6BDB-40B9-A801-0F2932C75F65}">
      <dgm:prSet phldrT="[Text]" custT="1"/>
      <dgm:spPr/>
      <dgm:t>
        <a:bodyPr/>
        <a:lstStyle/>
        <a:p>
          <a:r>
            <a:rPr lang="de-DE" sz="3100" dirty="0"/>
            <a:t>Wie?</a:t>
          </a:r>
        </a:p>
      </dgm:t>
    </dgm:pt>
    <dgm:pt modelId="{58666BA8-73F7-4792-8521-0CD64BB4A75B}" type="parTrans" cxnId="{3A1EF0C7-3B46-4148-9B7A-6CC91F99785F}">
      <dgm:prSet/>
      <dgm:spPr/>
      <dgm:t>
        <a:bodyPr/>
        <a:lstStyle/>
        <a:p>
          <a:endParaRPr lang="de-DE"/>
        </a:p>
      </dgm:t>
    </dgm:pt>
    <dgm:pt modelId="{EAC4A242-2B2A-4C00-85BA-825D399C4CB5}" type="sibTrans" cxnId="{3A1EF0C7-3B46-4148-9B7A-6CC91F99785F}">
      <dgm:prSet/>
      <dgm:spPr/>
      <dgm:t>
        <a:bodyPr/>
        <a:lstStyle/>
        <a:p>
          <a:endParaRPr lang="de-DE"/>
        </a:p>
      </dgm:t>
    </dgm:pt>
    <dgm:pt modelId="{98B21F63-A79C-48C0-9980-B0FEDAF6B927}">
      <dgm:prSet phldrT="[Text]" custT="1"/>
      <dgm:spPr/>
      <dgm:t>
        <a:bodyPr/>
        <a:lstStyle/>
        <a:p>
          <a:r>
            <a:rPr lang="de-DE" sz="1800" dirty="0"/>
            <a:t>Stellen Sie 2-3 offene Fragen zu zugewiesenen Texten</a:t>
          </a:r>
        </a:p>
      </dgm:t>
    </dgm:pt>
    <dgm:pt modelId="{D13A8FDC-681F-4642-B0E1-6BE3AA7DD052}" type="parTrans" cxnId="{5F2D6B1E-0091-4448-9226-1E38E2B7B582}">
      <dgm:prSet/>
      <dgm:spPr/>
      <dgm:t>
        <a:bodyPr/>
        <a:lstStyle/>
        <a:p>
          <a:endParaRPr lang="de-DE"/>
        </a:p>
      </dgm:t>
    </dgm:pt>
    <dgm:pt modelId="{E315A916-25DE-44C8-8123-906DCEEFF05B}" type="sibTrans" cxnId="{5F2D6B1E-0091-4448-9226-1E38E2B7B582}">
      <dgm:prSet/>
      <dgm:spPr/>
      <dgm:t>
        <a:bodyPr/>
        <a:lstStyle/>
        <a:p>
          <a:endParaRPr lang="de-DE"/>
        </a:p>
      </dgm:t>
    </dgm:pt>
    <dgm:pt modelId="{C644E632-248B-48AE-A462-8D894C070780}">
      <dgm:prSet phldrT="[Text]" custT="1"/>
      <dgm:spPr/>
      <dgm:t>
        <a:bodyPr/>
        <a:lstStyle/>
        <a:p>
          <a:r>
            <a:rPr lang="de-DE" sz="1800" dirty="0"/>
            <a:t>Die Teilnehmer schreiben kurze Antworten</a:t>
          </a:r>
        </a:p>
      </dgm:t>
    </dgm:pt>
    <dgm:pt modelId="{7DE21146-80E4-4722-AD10-04329DA7857B}" type="parTrans" cxnId="{FE10DE18-A8E2-4863-8A7C-581A6E06B9A2}">
      <dgm:prSet/>
      <dgm:spPr/>
      <dgm:t>
        <a:bodyPr/>
        <a:lstStyle/>
        <a:p>
          <a:endParaRPr lang="de-DE"/>
        </a:p>
      </dgm:t>
    </dgm:pt>
    <dgm:pt modelId="{A30A38CC-ECAD-4134-BFFC-2316CCCC326F}" type="sibTrans" cxnId="{FE10DE18-A8E2-4863-8A7C-581A6E06B9A2}">
      <dgm:prSet/>
      <dgm:spPr/>
      <dgm:t>
        <a:bodyPr/>
        <a:lstStyle/>
        <a:p>
          <a:endParaRPr lang="de-DE"/>
        </a:p>
      </dgm:t>
    </dgm:pt>
    <dgm:pt modelId="{F3569B63-6083-439E-88E1-D078B3F7C235}">
      <dgm:prSet phldrT="[Text]" custT="1"/>
      <dgm:spPr/>
      <dgm:t>
        <a:bodyPr/>
        <a:lstStyle/>
        <a:p>
          <a:r>
            <a:rPr lang="de-DE" sz="1800" dirty="0"/>
            <a:t>Sammeln Sie die Antworten während der Vorlesung</a:t>
          </a:r>
        </a:p>
      </dgm:t>
    </dgm:pt>
    <dgm:pt modelId="{A953D202-8B0A-4B06-A5CB-08C66C510970}" type="parTrans" cxnId="{7FFF7E98-9B9A-4FF9-8850-928E4312A246}">
      <dgm:prSet/>
      <dgm:spPr/>
      <dgm:t>
        <a:bodyPr/>
        <a:lstStyle/>
        <a:p>
          <a:endParaRPr lang="de-DE"/>
        </a:p>
      </dgm:t>
    </dgm:pt>
    <dgm:pt modelId="{DFBE37FE-D856-4571-B202-62C8480A5995}" type="sibTrans" cxnId="{7FFF7E98-9B9A-4FF9-8850-928E4312A246}">
      <dgm:prSet/>
      <dgm:spPr/>
      <dgm:t>
        <a:bodyPr/>
        <a:lstStyle/>
        <a:p>
          <a:endParaRPr lang="de-DE"/>
        </a:p>
      </dgm:t>
    </dgm:pt>
    <dgm:pt modelId="{CD32BA5A-0A78-4516-BD93-A88E9674D56E}">
      <dgm:prSet phldrT="[Text]" custT="1"/>
      <dgm:spPr/>
      <dgm:t>
        <a:bodyPr/>
        <a:lstStyle/>
        <a:p>
          <a:r>
            <a:rPr lang="de-DE" sz="3100" dirty="0"/>
            <a:t>Wann?</a:t>
          </a:r>
        </a:p>
      </dgm:t>
    </dgm:pt>
    <dgm:pt modelId="{20876E8F-6433-4594-8FF5-D9388C718578}" type="parTrans" cxnId="{E88C147D-4D1C-4B86-A203-25F3DCBC4DDB}">
      <dgm:prSet/>
      <dgm:spPr/>
      <dgm:t>
        <a:bodyPr/>
        <a:lstStyle/>
        <a:p>
          <a:endParaRPr lang="en-US"/>
        </a:p>
      </dgm:t>
    </dgm:pt>
    <dgm:pt modelId="{00884C84-B049-426C-A783-37B11B5EDBE7}" type="sibTrans" cxnId="{E88C147D-4D1C-4B86-A203-25F3DCBC4DDB}">
      <dgm:prSet/>
      <dgm:spPr/>
      <dgm:t>
        <a:bodyPr/>
        <a:lstStyle/>
        <a:p>
          <a:endParaRPr lang="en-US"/>
        </a:p>
      </dgm:t>
    </dgm:pt>
    <dgm:pt modelId="{2E7778C3-115B-411F-99C5-1327DF18AC52}">
      <dgm:prSet phldrT="[Text]" custT="1"/>
      <dgm:spPr/>
      <dgm:t>
        <a:bodyPr/>
        <a:lstStyle/>
        <a:p>
          <a:r>
            <a:rPr lang="en-US" sz="1800" dirty="0"/>
            <a:t>Um Feedback </a:t>
          </a:r>
          <a:r>
            <a:rPr lang="en-US" sz="1800" dirty="0" err="1"/>
            <a:t>zu</a:t>
          </a:r>
          <a:r>
            <a:rPr lang="en-US" sz="1800" dirty="0"/>
            <a:t> </a:t>
          </a:r>
          <a:r>
            <a:rPr lang="en-US" sz="1800" dirty="0" err="1"/>
            <a:t>Inhalten</a:t>
          </a:r>
          <a:r>
            <a:rPr lang="en-US" sz="1800" dirty="0"/>
            <a:t> </a:t>
          </a:r>
          <a:r>
            <a:rPr lang="en-US" sz="1800" dirty="0" err="1"/>
            <a:t>einzuholen</a:t>
          </a:r>
          <a:endParaRPr lang="de-DE" sz="1800" dirty="0"/>
        </a:p>
      </dgm:t>
    </dgm:pt>
    <dgm:pt modelId="{C50F5DFC-C38A-4968-8A64-729EC345D42A}" type="parTrans" cxnId="{905C8D69-0A75-440B-AC75-8DAA382085AA}">
      <dgm:prSet/>
      <dgm:spPr/>
      <dgm:t>
        <a:bodyPr/>
        <a:lstStyle/>
        <a:p>
          <a:endParaRPr lang="de-DE"/>
        </a:p>
      </dgm:t>
    </dgm:pt>
    <dgm:pt modelId="{6FF8710E-E713-4108-B71F-A11E851214D1}" type="sibTrans" cxnId="{905C8D69-0A75-440B-AC75-8DAA382085AA}">
      <dgm:prSet/>
      <dgm:spPr/>
      <dgm:t>
        <a:bodyPr/>
        <a:lstStyle/>
        <a:p>
          <a:endParaRPr lang="de-DE"/>
        </a:p>
      </dgm:t>
    </dgm:pt>
    <dgm:pt modelId="{E78C7E07-1EF5-4556-B149-345B28B7584B}">
      <dgm:prSet custT="1"/>
      <dgm:spPr/>
      <dgm:t>
        <a:bodyPr/>
        <a:lstStyle/>
        <a:p>
          <a:r>
            <a:rPr lang="de-DE" sz="1800" b="1" dirty="0"/>
            <a:t>Dauer</a:t>
          </a:r>
          <a:r>
            <a:rPr lang="de-DE" sz="1800" dirty="0"/>
            <a:t>: mind. 20 Min.</a:t>
          </a:r>
        </a:p>
      </dgm:t>
    </dgm:pt>
    <dgm:pt modelId="{B58BFAB7-763D-49FA-817D-145087DD180F}" type="parTrans" cxnId="{6461F589-51A3-447B-B31A-3116CBE234E9}">
      <dgm:prSet/>
      <dgm:spPr/>
      <dgm:t>
        <a:bodyPr/>
        <a:lstStyle/>
        <a:p>
          <a:endParaRPr lang="de-DE"/>
        </a:p>
      </dgm:t>
    </dgm:pt>
    <dgm:pt modelId="{B00DAD1C-26F0-48B4-8AFA-57F5191CEA8E}" type="sibTrans" cxnId="{6461F589-51A3-447B-B31A-3116CBE234E9}">
      <dgm:prSet/>
      <dgm:spPr/>
      <dgm:t>
        <a:bodyPr/>
        <a:lstStyle/>
        <a:p>
          <a:endParaRPr lang="de-DE"/>
        </a:p>
      </dgm:t>
    </dgm:pt>
    <dgm:pt modelId="{AEFA7CA5-F09A-4C5B-944A-D620E178B6CC}">
      <dgm:prSet custT="1"/>
      <dgm:spPr/>
      <dgm:t>
        <a:bodyPr/>
        <a:lstStyle/>
        <a:p>
          <a:r>
            <a:rPr lang="de-DE" sz="1800" b="1" dirty="0"/>
            <a:t>Vorteile</a:t>
          </a:r>
          <a:r>
            <a:rPr lang="de-DE" sz="1800" dirty="0"/>
            <a:t>: </a:t>
          </a:r>
          <a:r>
            <a:rPr lang="en-US" sz="1800" dirty="0" err="1"/>
            <a:t>basiert</a:t>
          </a:r>
          <a:r>
            <a:rPr lang="en-US" sz="1800" dirty="0"/>
            <a:t> auf </a:t>
          </a:r>
          <a:r>
            <a:rPr lang="en-US" sz="1800" dirty="0" err="1"/>
            <a:t>Lerninhalten</a:t>
          </a:r>
          <a:endParaRPr lang="de-DE" sz="1800" dirty="0"/>
        </a:p>
      </dgm:t>
    </dgm:pt>
    <dgm:pt modelId="{BAD17881-DB07-4482-895F-DA14ADF1E2B4}" type="parTrans" cxnId="{309727C8-1B57-4604-9204-63B35173095F}">
      <dgm:prSet/>
      <dgm:spPr/>
      <dgm:t>
        <a:bodyPr/>
        <a:lstStyle/>
        <a:p>
          <a:endParaRPr lang="de-DE"/>
        </a:p>
      </dgm:t>
    </dgm:pt>
    <dgm:pt modelId="{51C4CD3D-06A8-4A3C-ADBF-8681BF7D7720}" type="sibTrans" cxnId="{309727C8-1B57-4604-9204-63B35173095F}">
      <dgm:prSet/>
      <dgm:spPr/>
      <dgm:t>
        <a:bodyPr/>
        <a:lstStyle/>
        <a:p>
          <a:endParaRPr lang="de-DE"/>
        </a:p>
      </dgm:t>
    </dgm:pt>
    <dgm:pt modelId="{EEA7BCC0-5953-47C3-B3FC-272EB17930D1}">
      <dgm:prSet custT="1"/>
      <dgm:spPr/>
      <dgm:t>
        <a:bodyPr/>
        <a:lstStyle/>
        <a:p>
          <a:r>
            <a:rPr lang="de-DE" sz="1800" b="1" dirty="0"/>
            <a:t>Nachteile</a:t>
          </a:r>
          <a:r>
            <a:rPr lang="de-DE" sz="1800" dirty="0"/>
            <a:t>: </a:t>
          </a:r>
          <a:r>
            <a:rPr lang="en-US" sz="1800" dirty="0" err="1"/>
            <a:t>nicht</a:t>
          </a:r>
          <a:r>
            <a:rPr lang="en-US" sz="1800" dirty="0"/>
            <a:t> auf „</a:t>
          </a:r>
          <a:r>
            <a:rPr lang="en-US" sz="1800" dirty="0" err="1"/>
            <a:t>Stimmung</a:t>
          </a:r>
          <a:r>
            <a:rPr lang="en-US" sz="1800" dirty="0"/>
            <a:t>“ </a:t>
          </a:r>
          <a:r>
            <a:rPr lang="en-US" sz="1800" dirty="0" err="1"/>
            <a:t>bezogen</a:t>
          </a:r>
          <a:endParaRPr lang="de-DE" sz="1800" dirty="0"/>
        </a:p>
      </dgm:t>
    </dgm:pt>
    <dgm:pt modelId="{AA78CB4E-2D8C-4BF5-9789-22E181DDE36E}" type="parTrans" cxnId="{A290C360-EA5B-4707-973F-2BB792133C08}">
      <dgm:prSet/>
      <dgm:spPr/>
      <dgm:t>
        <a:bodyPr/>
        <a:lstStyle/>
        <a:p>
          <a:endParaRPr lang="de-DE"/>
        </a:p>
      </dgm:t>
    </dgm:pt>
    <dgm:pt modelId="{620AE8A2-6D3A-48A7-9B8D-FB42C559A7DA}" type="sibTrans" cxnId="{A290C360-EA5B-4707-973F-2BB792133C08}">
      <dgm:prSet/>
      <dgm:spPr/>
      <dgm:t>
        <a:bodyPr/>
        <a:lstStyle/>
        <a:p>
          <a:endParaRPr lang="de-DE"/>
        </a:p>
      </dgm:t>
    </dgm:pt>
    <dgm:pt modelId="{50FE9441-2510-476F-8E41-D0D97E049888}" type="pres">
      <dgm:prSet presAssocID="{C4AF2BA6-B67D-4D8A-910D-2A9B603A0F74}" presName="Name0" presStyleCnt="0">
        <dgm:presLayoutVars>
          <dgm:dir/>
          <dgm:animLvl val="lvl"/>
          <dgm:resizeHandles val="exact"/>
        </dgm:presLayoutVars>
      </dgm:prSet>
      <dgm:spPr/>
    </dgm:pt>
    <dgm:pt modelId="{C93EC918-D838-494C-AB2B-AF8015F42B9D}" type="pres">
      <dgm:prSet presAssocID="{CD32BA5A-0A78-4516-BD93-A88E9674D56E}" presName="composite" presStyleCnt="0"/>
      <dgm:spPr/>
    </dgm:pt>
    <dgm:pt modelId="{236E100A-3309-483E-A76B-DE9D184279D3}" type="pres">
      <dgm:prSet presAssocID="{CD32BA5A-0A78-4516-BD93-A88E9674D56E}" presName="parTx" presStyleLbl="alignNode1" presStyleIdx="0" presStyleCnt="3">
        <dgm:presLayoutVars>
          <dgm:chMax val="0"/>
          <dgm:chPref val="0"/>
          <dgm:bulletEnabled val="1"/>
        </dgm:presLayoutVars>
      </dgm:prSet>
      <dgm:spPr/>
    </dgm:pt>
    <dgm:pt modelId="{1ECE7CE6-413D-4567-957C-50F1C74E0B27}" type="pres">
      <dgm:prSet presAssocID="{CD32BA5A-0A78-4516-BD93-A88E9674D56E}" presName="desTx" presStyleLbl="alignAccFollowNode1" presStyleIdx="0" presStyleCnt="3">
        <dgm:presLayoutVars>
          <dgm:bulletEnabled val="1"/>
        </dgm:presLayoutVars>
      </dgm:prSet>
      <dgm:spPr/>
    </dgm:pt>
    <dgm:pt modelId="{D4843DEB-8A83-41ED-B958-FB5831716A8D}" type="pres">
      <dgm:prSet presAssocID="{00884C84-B049-426C-A783-37B11B5EDBE7}" presName="space" presStyleCnt="0"/>
      <dgm:spPr/>
    </dgm:pt>
    <dgm:pt modelId="{43F51D5E-B072-4308-AD3E-AC4396217BA3}" type="pres">
      <dgm:prSet presAssocID="{876FC7D0-B3B5-4BC6-A652-DCA528F4176C}" presName="composite" presStyleCnt="0"/>
      <dgm:spPr/>
    </dgm:pt>
    <dgm:pt modelId="{E671DEF4-141E-4CE2-BCCE-20F153BC7953}" type="pres">
      <dgm:prSet presAssocID="{876FC7D0-B3B5-4BC6-A652-DCA528F4176C}" presName="parTx" presStyleLbl="alignNode1" presStyleIdx="1" presStyleCnt="3">
        <dgm:presLayoutVars>
          <dgm:chMax val="0"/>
          <dgm:chPref val="0"/>
          <dgm:bulletEnabled val="1"/>
        </dgm:presLayoutVars>
      </dgm:prSet>
      <dgm:spPr/>
    </dgm:pt>
    <dgm:pt modelId="{3D542320-EF83-4EDB-A686-1550F235EF45}" type="pres">
      <dgm:prSet presAssocID="{876FC7D0-B3B5-4BC6-A652-DCA528F4176C}" presName="desTx" presStyleLbl="alignAccFollowNode1" presStyleIdx="1" presStyleCnt="3">
        <dgm:presLayoutVars>
          <dgm:bulletEnabled val="1"/>
        </dgm:presLayoutVars>
      </dgm:prSet>
      <dgm:spPr/>
    </dgm:pt>
    <dgm:pt modelId="{03792FA6-B434-4708-9199-1210364A95E9}" type="pres">
      <dgm:prSet presAssocID="{310F09E6-E75F-4CF9-83B3-DC4F945DC4D0}" presName="space" presStyleCnt="0"/>
      <dgm:spPr/>
    </dgm:pt>
    <dgm:pt modelId="{F2C19786-0B0C-4AA7-BADE-B11CDA7CD2B9}" type="pres">
      <dgm:prSet presAssocID="{B20102BB-6BDB-40B9-A801-0F2932C75F65}" presName="composite" presStyleCnt="0"/>
      <dgm:spPr/>
    </dgm:pt>
    <dgm:pt modelId="{71D5B2B8-FE5B-4EA7-B984-1EFF8D7C3441}" type="pres">
      <dgm:prSet presAssocID="{B20102BB-6BDB-40B9-A801-0F2932C75F65}" presName="parTx" presStyleLbl="alignNode1" presStyleIdx="2" presStyleCnt="3">
        <dgm:presLayoutVars>
          <dgm:chMax val="0"/>
          <dgm:chPref val="0"/>
          <dgm:bulletEnabled val="1"/>
        </dgm:presLayoutVars>
      </dgm:prSet>
      <dgm:spPr/>
    </dgm:pt>
    <dgm:pt modelId="{4FE77525-1FDD-4A0D-B7F1-D8ED4C915995}" type="pres">
      <dgm:prSet presAssocID="{B20102BB-6BDB-40B9-A801-0F2932C75F65}" presName="desTx" presStyleLbl="alignAccFollowNode1" presStyleIdx="2" presStyleCnt="3" custLinFactNeighborX="913">
        <dgm:presLayoutVars>
          <dgm:bulletEnabled val="1"/>
        </dgm:presLayoutVars>
      </dgm:prSet>
      <dgm:spPr/>
    </dgm:pt>
  </dgm:ptLst>
  <dgm:cxnLst>
    <dgm:cxn modelId="{1FF2280C-94E0-4D12-AA10-B48F6C036367}" type="presOf" srcId="{C644E632-248B-48AE-A462-8D894C070780}" destId="{4FE77525-1FDD-4A0D-B7F1-D8ED4C915995}" srcOrd="0" destOrd="1" presId="urn:microsoft.com/office/officeart/2005/8/layout/hList1"/>
    <dgm:cxn modelId="{5B0BBD17-0F2D-41CB-B6EF-0790E45A3295}" type="presOf" srcId="{99FAF719-14FE-4A19-B822-6AF99E7953D5}" destId="{3D542320-EF83-4EDB-A686-1550F235EF45}" srcOrd="0" destOrd="1" presId="urn:microsoft.com/office/officeart/2005/8/layout/hList1"/>
    <dgm:cxn modelId="{085ACD18-5369-4B8F-A441-DACF469ED65C}" srcId="{C4AF2BA6-B67D-4D8A-910D-2A9B603A0F74}" destId="{876FC7D0-B3B5-4BC6-A652-DCA528F4176C}" srcOrd="1" destOrd="0" parTransId="{1E18EA20-1A7A-4E87-BB57-C1631C72A74D}" sibTransId="{310F09E6-E75F-4CF9-83B3-DC4F945DC4D0}"/>
    <dgm:cxn modelId="{FE10DE18-A8E2-4863-8A7C-581A6E06B9A2}" srcId="{B20102BB-6BDB-40B9-A801-0F2932C75F65}" destId="{C644E632-248B-48AE-A462-8D894C070780}" srcOrd="1" destOrd="0" parTransId="{7DE21146-80E4-4722-AD10-04329DA7857B}" sibTransId="{A30A38CC-ECAD-4134-BFFC-2316CCCC326F}"/>
    <dgm:cxn modelId="{5F2D6B1E-0091-4448-9226-1E38E2B7B582}" srcId="{B20102BB-6BDB-40B9-A801-0F2932C75F65}" destId="{98B21F63-A79C-48C0-9980-B0FEDAF6B927}" srcOrd="0" destOrd="0" parTransId="{D13A8FDC-681F-4642-B0E1-6BE3AA7DD052}" sibTransId="{E315A916-25DE-44C8-8123-906DCEEFF05B}"/>
    <dgm:cxn modelId="{07663426-8C18-4D6A-B1AB-03E635787560}" type="presOf" srcId="{F3569B63-6083-439E-88E1-D078B3F7C235}" destId="{4FE77525-1FDD-4A0D-B7F1-D8ED4C915995}" srcOrd="0" destOrd="2" presId="urn:microsoft.com/office/officeart/2005/8/layout/hList1"/>
    <dgm:cxn modelId="{06FBAB2E-45CC-4706-8FDB-4521D107BF0D}" type="presOf" srcId="{C4AF2BA6-B67D-4D8A-910D-2A9B603A0F74}" destId="{50FE9441-2510-476F-8E41-D0D97E049888}" srcOrd="0" destOrd="0" presId="urn:microsoft.com/office/officeart/2005/8/layout/hList1"/>
    <dgm:cxn modelId="{79694A31-9C65-46C8-B7F1-47916F88FF50}" srcId="{876FC7D0-B3B5-4BC6-A652-DCA528F4176C}" destId="{99FAF719-14FE-4A19-B822-6AF99E7953D5}" srcOrd="1" destOrd="0" parTransId="{F4598537-28AB-4ECD-81C8-E5565704A826}" sibTransId="{3FFE0520-C243-404F-8A28-10528211A6C3}"/>
    <dgm:cxn modelId="{FFAA823C-A36C-49A2-A7B6-559651681575}" srcId="{876FC7D0-B3B5-4BC6-A652-DCA528F4176C}" destId="{0A2C29FF-BE68-4FB8-9AEF-9544FBA166D2}" srcOrd="0" destOrd="0" parTransId="{F6E8917D-0E73-49C6-AE3B-26DFABE0AC9D}" sibTransId="{BF99B550-C028-4DC8-93AC-A713DE5A2EFB}"/>
    <dgm:cxn modelId="{A290C360-EA5B-4707-973F-2BB792133C08}" srcId="{CD32BA5A-0A78-4516-BD93-A88E9674D56E}" destId="{EEA7BCC0-5953-47C3-B3FC-272EB17930D1}" srcOrd="3" destOrd="0" parTransId="{AA78CB4E-2D8C-4BF5-9789-22E181DDE36E}" sibTransId="{620AE8A2-6D3A-48A7-9B8D-FB42C559A7DA}"/>
    <dgm:cxn modelId="{DF598066-3B50-4A22-B4DF-C0817A047A9E}" type="presOf" srcId="{876FC7D0-B3B5-4BC6-A652-DCA528F4176C}" destId="{E671DEF4-141E-4CE2-BCCE-20F153BC7953}" srcOrd="0" destOrd="0" presId="urn:microsoft.com/office/officeart/2005/8/layout/hList1"/>
    <dgm:cxn modelId="{D6E13247-EBB6-4C03-8B46-5F65097F5E0B}" type="presOf" srcId="{2E7778C3-115B-411F-99C5-1327DF18AC52}" destId="{1ECE7CE6-413D-4567-957C-50F1C74E0B27}" srcOrd="0" destOrd="0" presId="urn:microsoft.com/office/officeart/2005/8/layout/hList1"/>
    <dgm:cxn modelId="{66A50169-88AE-45F7-8883-6BF526FFF9ED}" type="presOf" srcId="{0A2C29FF-BE68-4FB8-9AEF-9544FBA166D2}" destId="{3D542320-EF83-4EDB-A686-1550F235EF45}" srcOrd="0" destOrd="0" presId="urn:microsoft.com/office/officeart/2005/8/layout/hList1"/>
    <dgm:cxn modelId="{905C8D69-0A75-440B-AC75-8DAA382085AA}" srcId="{CD32BA5A-0A78-4516-BD93-A88E9674D56E}" destId="{2E7778C3-115B-411F-99C5-1327DF18AC52}" srcOrd="0" destOrd="0" parTransId="{C50F5DFC-C38A-4968-8A64-729EC345D42A}" sibTransId="{6FF8710E-E713-4108-B71F-A11E851214D1}"/>
    <dgm:cxn modelId="{DBC64151-E01E-48FF-8350-991B57A9992F}" type="presOf" srcId="{EEA7BCC0-5953-47C3-B3FC-272EB17930D1}" destId="{1ECE7CE6-413D-4567-957C-50F1C74E0B27}" srcOrd="0" destOrd="3" presId="urn:microsoft.com/office/officeart/2005/8/layout/hList1"/>
    <dgm:cxn modelId="{0C69487C-F7C0-494E-84E8-D45D5438C23F}" type="presOf" srcId="{AEFA7CA5-F09A-4C5B-944A-D620E178B6CC}" destId="{1ECE7CE6-413D-4567-957C-50F1C74E0B27}" srcOrd="0" destOrd="2" presId="urn:microsoft.com/office/officeart/2005/8/layout/hList1"/>
    <dgm:cxn modelId="{E88C147D-4D1C-4B86-A203-25F3DCBC4DDB}" srcId="{C4AF2BA6-B67D-4D8A-910D-2A9B603A0F74}" destId="{CD32BA5A-0A78-4516-BD93-A88E9674D56E}" srcOrd="0" destOrd="0" parTransId="{20876E8F-6433-4594-8FF5-D9388C718578}" sibTransId="{00884C84-B049-426C-A783-37B11B5EDBE7}"/>
    <dgm:cxn modelId="{3442427E-3C81-47A0-8EFC-32BEAD715693}" type="presOf" srcId="{B20102BB-6BDB-40B9-A801-0F2932C75F65}" destId="{71D5B2B8-FE5B-4EA7-B984-1EFF8D7C3441}" srcOrd="0" destOrd="0" presId="urn:microsoft.com/office/officeart/2005/8/layout/hList1"/>
    <dgm:cxn modelId="{6461F589-51A3-447B-B31A-3116CBE234E9}" srcId="{CD32BA5A-0A78-4516-BD93-A88E9674D56E}" destId="{E78C7E07-1EF5-4556-B149-345B28B7584B}" srcOrd="1" destOrd="0" parTransId="{B58BFAB7-763D-49FA-817D-145087DD180F}" sibTransId="{B00DAD1C-26F0-48B4-8AFA-57F5191CEA8E}"/>
    <dgm:cxn modelId="{9C63788B-6C62-4D5E-A45F-0882581DE16C}" type="presOf" srcId="{CD32BA5A-0A78-4516-BD93-A88E9674D56E}" destId="{236E100A-3309-483E-A76B-DE9D184279D3}" srcOrd="0" destOrd="0" presId="urn:microsoft.com/office/officeart/2005/8/layout/hList1"/>
    <dgm:cxn modelId="{7FFF7E98-9B9A-4FF9-8850-928E4312A246}" srcId="{B20102BB-6BDB-40B9-A801-0F2932C75F65}" destId="{F3569B63-6083-439E-88E1-D078B3F7C235}" srcOrd="2" destOrd="0" parTransId="{A953D202-8B0A-4B06-A5CB-08C66C510970}" sibTransId="{DFBE37FE-D856-4571-B202-62C8480A5995}"/>
    <dgm:cxn modelId="{3A1EF0C7-3B46-4148-9B7A-6CC91F99785F}" srcId="{C4AF2BA6-B67D-4D8A-910D-2A9B603A0F74}" destId="{B20102BB-6BDB-40B9-A801-0F2932C75F65}" srcOrd="2" destOrd="0" parTransId="{58666BA8-73F7-4792-8521-0CD64BB4A75B}" sibTransId="{EAC4A242-2B2A-4C00-85BA-825D399C4CB5}"/>
    <dgm:cxn modelId="{309727C8-1B57-4604-9204-63B35173095F}" srcId="{CD32BA5A-0A78-4516-BD93-A88E9674D56E}" destId="{AEFA7CA5-F09A-4C5B-944A-D620E178B6CC}" srcOrd="2" destOrd="0" parTransId="{BAD17881-DB07-4482-895F-DA14ADF1E2B4}" sibTransId="{51C4CD3D-06A8-4A3C-ADBF-8681BF7D7720}"/>
    <dgm:cxn modelId="{6E3DC9DA-2A5D-497A-866B-68B191D795E6}" type="presOf" srcId="{E78C7E07-1EF5-4556-B149-345B28B7584B}" destId="{1ECE7CE6-413D-4567-957C-50F1C74E0B27}" srcOrd="0" destOrd="1" presId="urn:microsoft.com/office/officeart/2005/8/layout/hList1"/>
    <dgm:cxn modelId="{8CED08DF-DA93-4FD3-93A0-8A33CBF0A3C8}" type="presOf" srcId="{98B21F63-A79C-48C0-9980-B0FEDAF6B927}" destId="{4FE77525-1FDD-4A0D-B7F1-D8ED4C915995}" srcOrd="0" destOrd="0" presId="urn:microsoft.com/office/officeart/2005/8/layout/hList1"/>
    <dgm:cxn modelId="{C79E7950-7A9E-432C-9730-77DFF26B8389}" type="presParOf" srcId="{50FE9441-2510-476F-8E41-D0D97E049888}" destId="{C93EC918-D838-494C-AB2B-AF8015F42B9D}" srcOrd="0" destOrd="0" presId="urn:microsoft.com/office/officeart/2005/8/layout/hList1"/>
    <dgm:cxn modelId="{F7A3075C-E654-44E6-9B9F-1CE9012B4047}" type="presParOf" srcId="{C93EC918-D838-494C-AB2B-AF8015F42B9D}" destId="{236E100A-3309-483E-A76B-DE9D184279D3}" srcOrd="0" destOrd="0" presId="urn:microsoft.com/office/officeart/2005/8/layout/hList1"/>
    <dgm:cxn modelId="{421A4D37-8CC5-4DBE-9AA2-6DF35B86557B}" type="presParOf" srcId="{C93EC918-D838-494C-AB2B-AF8015F42B9D}" destId="{1ECE7CE6-413D-4567-957C-50F1C74E0B27}" srcOrd="1" destOrd="0" presId="urn:microsoft.com/office/officeart/2005/8/layout/hList1"/>
    <dgm:cxn modelId="{3675EA44-3E49-45F6-979D-B99231298124}" type="presParOf" srcId="{50FE9441-2510-476F-8E41-D0D97E049888}" destId="{D4843DEB-8A83-41ED-B958-FB5831716A8D}" srcOrd="1" destOrd="0" presId="urn:microsoft.com/office/officeart/2005/8/layout/hList1"/>
    <dgm:cxn modelId="{AF41E1DB-493F-4808-9C6B-F9E8C0A7DB2C}" type="presParOf" srcId="{50FE9441-2510-476F-8E41-D0D97E049888}" destId="{43F51D5E-B072-4308-AD3E-AC4396217BA3}" srcOrd="2" destOrd="0" presId="urn:microsoft.com/office/officeart/2005/8/layout/hList1"/>
    <dgm:cxn modelId="{51017C35-6528-4B8C-8607-530FACBDFF3A}" type="presParOf" srcId="{43F51D5E-B072-4308-AD3E-AC4396217BA3}" destId="{E671DEF4-141E-4CE2-BCCE-20F153BC7953}" srcOrd="0" destOrd="0" presId="urn:microsoft.com/office/officeart/2005/8/layout/hList1"/>
    <dgm:cxn modelId="{B798C431-1E29-47A3-AABF-D8BFEC900358}" type="presParOf" srcId="{43F51D5E-B072-4308-AD3E-AC4396217BA3}" destId="{3D542320-EF83-4EDB-A686-1550F235EF45}" srcOrd="1" destOrd="0" presId="urn:microsoft.com/office/officeart/2005/8/layout/hList1"/>
    <dgm:cxn modelId="{784AF4E1-2BCB-4278-95DD-A9D058D3E3F7}" type="presParOf" srcId="{50FE9441-2510-476F-8E41-D0D97E049888}" destId="{03792FA6-B434-4708-9199-1210364A95E9}" srcOrd="3" destOrd="0" presId="urn:microsoft.com/office/officeart/2005/8/layout/hList1"/>
    <dgm:cxn modelId="{0BA6A34A-ED81-42DE-953C-A52EFB4F011A}" type="presParOf" srcId="{50FE9441-2510-476F-8E41-D0D97E049888}" destId="{F2C19786-0B0C-4AA7-BADE-B11CDA7CD2B9}" srcOrd="4" destOrd="0" presId="urn:microsoft.com/office/officeart/2005/8/layout/hList1"/>
    <dgm:cxn modelId="{F85F3C4D-6478-4B80-A1EB-1F5F0EC766A9}" type="presParOf" srcId="{F2C19786-0B0C-4AA7-BADE-B11CDA7CD2B9}" destId="{71D5B2B8-FE5B-4EA7-B984-1EFF8D7C3441}" srcOrd="0" destOrd="0" presId="urn:microsoft.com/office/officeart/2005/8/layout/hList1"/>
    <dgm:cxn modelId="{C2366CE5-AC50-4BCA-B9F2-CA3DC66FE60D}" type="presParOf" srcId="{F2C19786-0B0C-4AA7-BADE-B11CDA7CD2B9}" destId="{4FE77525-1FDD-4A0D-B7F1-D8ED4C91599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90CD1F-3728-4C85-BA5A-90DDEEDB390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de-DE"/>
        </a:p>
      </dgm:t>
    </dgm:pt>
    <dgm:pt modelId="{8E1F8668-CF24-4439-930A-274C9EAC1DA0}">
      <dgm:prSet phldrT="[Text]" custT="1"/>
      <dgm:spPr/>
      <dgm:t>
        <a:bodyPr/>
        <a:lstStyle/>
        <a:p>
          <a:r>
            <a:rPr lang="de-DE" sz="3100" dirty="0"/>
            <a:t>Wie?</a:t>
          </a:r>
        </a:p>
      </dgm:t>
    </dgm:pt>
    <dgm:pt modelId="{4F75730B-B363-441C-A3DD-9BBD8596BA46}" type="parTrans" cxnId="{D7CD1EB4-ABD7-448E-8FF2-8F0BAA1A8837}">
      <dgm:prSet/>
      <dgm:spPr/>
      <dgm:t>
        <a:bodyPr/>
        <a:lstStyle/>
        <a:p>
          <a:endParaRPr lang="de-DE"/>
        </a:p>
      </dgm:t>
    </dgm:pt>
    <dgm:pt modelId="{ED4938C5-CDA9-4A69-BD31-35D812482288}" type="sibTrans" cxnId="{D7CD1EB4-ABD7-448E-8FF2-8F0BAA1A8837}">
      <dgm:prSet/>
      <dgm:spPr/>
      <dgm:t>
        <a:bodyPr/>
        <a:lstStyle/>
        <a:p>
          <a:endParaRPr lang="de-DE"/>
        </a:p>
      </dgm:t>
    </dgm:pt>
    <dgm:pt modelId="{B9FD5D34-0C07-4DB3-B346-BB4F7289E76B}">
      <dgm:prSet phldrT="[Text]" custT="1"/>
      <dgm:spPr/>
      <dgm:t>
        <a:bodyPr/>
        <a:lstStyle/>
        <a:p>
          <a:r>
            <a:rPr lang="de-DE" sz="1600" dirty="0"/>
            <a:t>Erstellen Sie ein Plakat, </a:t>
          </a:r>
          <a:r>
            <a:rPr lang="en-US" sz="1600" b="0" i="0" dirty="0"/>
            <a:t>das </a:t>
          </a:r>
          <a:r>
            <a:rPr lang="en-US" sz="1600" b="0" i="0" dirty="0" err="1"/>
            <a:t>ein</a:t>
          </a:r>
          <a:r>
            <a:rPr lang="en-US" sz="1600" b="0" i="0" dirty="0"/>
            <a:t> </a:t>
          </a:r>
          <a:r>
            <a:rPr lang="en-US" sz="1600" b="0" i="0" dirty="0" err="1"/>
            <a:t>Stimmungs</a:t>
          </a:r>
          <a:r>
            <a:rPr lang="en-US" sz="1600" b="0" i="0" dirty="0"/>
            <a:t>-barometer </a:t>
          </a:r>
          <a:r>
            <a:rPr lang="en-US" sz="1600" b="0" i="0" dirty="0" err="1"/>
            <a:t>darstellt</a:t>
          </a:r>
          <a:endParaRPr lang="de-DE" sz="1600" dirty="0"/>
        </a:p>
      </dgm:t>
    </dgm:pt>
    <dgm:pt modelId="{D2CDA236-5AD7-46E2-99F1-780F3104A29A}" type="parTrans" cxnId="{05699DC5-102D-4C8A-8694-5128FAABAD57}">
      <dgm:prSet/>
      <dgm:spPr/>
      <dgm:t>
        <a:bodyPr/>
        <a:lstStyle/>
        <a:p>
          <a:endParaRPr lang="de-DE"/>
        </a:p>
      </dgm:t>
    </dgm:pt>
    <dgm:pt modelId="{28EE8E8E-8CD4-47EB-A17D-3856FF61A490}" type="sibTrans" cxnId="{05699DC5-102D-4C8A-8694-5128FAABAD57}">
      <dgm:prSet/>
      <dgm:spPr/>
      <dgm:t>
        <a:bodyPr/>
        <a:lstStyle/>
        <a:p>
          <a:endParaRPr lang="de-DE"/>
        </a:p>
      </dgm:t>
    </dgm:pt>
    <dgm:pt modelId="{5D80D74C-414B-4ABA-A71B-D04B40614865}">
      <dgm:prSet phldrT="[Text]" custT="1"/>
      <dgm:spPr/>
      <dgm:t>
        <a:bodyPr/>
        <a:lstStyle/>
        <a:p>
          <a:r>
            <a:rPr lang="de-DE" sz="3100" dirty="0"/>
            <a:t>Für wen?</a:t>
          </a:r>
        </a:p>
      </dgm:t>
    </dgm:pt>
    <dgm:pt modelId="{A487BF0A-633E-4D0A-B7DB-4B30EA079B48}" type="parTrans" cxnId="{79A22B89-96B3-424E-B9EA-3A5164714884}">
      <dgm:prSet/>
      <dgm:spPr/>
      <dgm:t>
        <a:bodyPr/>
        <a:lstStyle/>
        <a:p>
          <a:endParaRPr lang="de-DE"/>
        </a:p>
      </dgm:t>
    </dgm:pt>
    <dgm:pt modelId="{D05FE567-BF87-42B5-89DE-2592C455D9DC}" type="sibTrans" cxnId="{79A22B89-96B3-424E-B9EA-3A5164714884}">
      <dgm:prSet/>
      <dgm:spPr/>
      <dgm:t>
        <a:bodyPr/>
        <a:lstStyle/>
        <a:p>
          <a:endParaRPr lang="de-DE"/>
        </a:p>
      </dgm:t>
    </dgm:pt>
    <dgm:pt modelId="{CD840089-1136-4C61-8C57-AC37C06C929D}">
      <dgm:prSet phldrT="[Text]" custT="1"/>
      <dgm:spPr/>
      <dgm:t>
        <a:bodyPr/>
        <a:lstStyle/>
        <a:p>
          <a:r>
            <a:rPr lang="de-DE" sz="1600" dirty="0"/>
            <a:t>Die Lehrer können die Stimmung der Teilnehmer einschätzen</a:t>
          </a:r>
        </a:p>
      </dgm:t>
    </dgm:pt>
    <dgm:pt modelId="{C0AC19E2-9B76-4EC1-9627-FFD3377CB1B2}" type="parTrans" cxnId="{12ADAA6B-C4B6-4393-BD4B-040816831C2D}">
      <dgm:prSet/>
      <dgm:spPr/>
      <dgm:t>
        <a:bodyPr/>
        <a:lstStyle/>
        <a:p>
          <a:endParaRPr lang="de-DE"/>
        </a:p>
      </dgm:t>
    </dgm:pt>
    <dgm:pt modelId="{DA0666BD-AA55-4ED9-A0C3-D07BCBFA3CDF}" type="sibTrans" cxnId="{12ADAA6B-C4B6-4393-BD4B-040816831C2D}">
      <dgm:prSet/>
      <dgm:spPr/>
      <dgm:t>
        <a:bodyPr/>
        <a:lstStyle/>
        <a:p>
          <a:endParaRPr lang="de-DE"/>
        </a:p>
      </dgm:t>
    </dgm:pt>
    <dgm:pt modelId="{66DAFAC5-BCE0-4043-8A86-E6C7BC931072}">
      <dgm:prSet phldrT="[Text]" custT="1"/>
      <dgm:spPr/>
      <dgm:t>
        <a:bodyPr/>
        <a:lstStyle/>
        <a:p>
          <a:r>
            <a:rPr lang="en-US" sz="1600" dirty="0" err="1"/>
            <a:t>Zur</a:t>
          </a:r>
          <a:r>
            <a:rPr lang="en-US" sz="1600" dirty="0"/>
            <a:t> </a:t>
          </a:r>
          <a:r>
            <a:rPr lang="en-US" sz="1600" dirty="0" err="1"/>
            <a:t>Erkennung</a:t>
          </a:r>
          <a:r>
            <a:rPr lang="en-US" sz="1600" dirty="0"/>
            <a:t> von </a:t>
          </a:r>
          <a:r>
            <a:rPr lang="en-US" sz="1600" dirty="0" err="1"/>
            <a:t>Gruppenprobleme</a:t>
          </a:r>
          <a:endParaRPr lang="de-DE" sz="1600" dirty="0"/>
        </a:p>
      </dgm:t>
    </dgm:pt>
    <dgm:pt modelId="{1AB7129F-8D72-4843-B2D0-AB09723FB209}" type="parTrans" cxnId="{7455570B-CF7B-45B0-A3AF-318B2329E93B}">
      <dgm:prSet/>
      <dgm:spPr/>
      <dgm:t>
        <a:bodyPr/>
        <a:lstStyle/>
        <a:p>
          <a:endParaRPr lang="de-DE"/>
        </a:p>
      </dgm:t>
    </dgm:pt>
    <dgm:pt modelId="{282FCBB3-EA0B-41CE-944E-1DB5F53A6029}" type="sibTrans" cxnId="{7455570B-CF7B-45B0-A3AF-318B2329E93B}">
      <dgm:prSet/>
      <dgm:spPr/>
      <dgm:t>
        <a:bodyPr/>
        <a:lstStyle/>
        <a:p>
          <a:endParaRPr lang="de-DE"/>
        </a:p>
      </dgm:t>
    </dgm:pt>
    <dgm:pt modelId="{747E2363-86D7-428D-B7AE-C1EB1BA26087}">
      <dgm:prSet phldrT="[Text]" custT="1"/>
      <dgm:spPr/>
      <dgm:t>
        <a:bodyPr/>
        <a:lstStyle/>
        <a:p>
          <a:r>
            <a:rPr lang="de-DE" sz="1600" dirty="0"/>
            <a:t>Fragen Sie nach, falls das Barometer ein nicht intuitives Ergebnis anzeigt</a:t>
          </a:r>
        </a:p>
      </dgm:t>
    </dgm:pt>
    <dgm:pt modelId="{13B004C7-5EDD-4025-9A40-8D288AC4CD33}" type="parTrans" cxnId="{71651249-7216-4DAE-BEC9-77D98ED06885}">
      <dgm:prSet/>
      <dgm:spPr/>
      <dgm:t>
        <a:bodyPr/>
        <a:lstStyle/>
        <a:p>
          <a:endParaRPr lang="de-DE"/>
        </a:p>
      </dgm:t>
    </dgm:pt>
    <dgm:pt modelId="{A263F417-09ED-45DF-8338-761595E50B95}" type="sibTrans" cxnId="{71651249-7216-4DAE-BEC9-77D98ED06885}">
      <dgm:prSet/>
      <dgm:spPr/>
      <dgm:t>
        <a:bodyPr/>
        <a:lstStyle/>
        <a:p>
          <a:endParaRPr lang="de-DE"/>
        </a:p>
      </dgm:t>
    </dgm:pt>
    <dgm:pt modelId="{664F0160-DA1A-4153-96E4-AA97063258A9}">
      <dgm:prSet phldrT="[Text]" custT="1"/>
      <dgm:spPr/>
      <dgm:t>
        <a:bodyPr/>
        <a:lstStyle/>
        <a:p>
          <a:r>
            <a:rPr lang="de-DE" sz="1600" b="0" i="0" dirty="0"/>
            <a:t>Zur Bewertung der Zufriedenheit mit den behandelten Inhalten</a:t>
          </a:r>
          <a:endParaRPr lang="de-DE" sz="1600" dirty="0"/>
        </a:p>
      </dgm:t>
    </dgm:pt>
    <dgm:pt modelId="{DC4B9A1D-E776-41D5-A8D7-EC0A6AA9210F}" type="parTrans" cxnId="{82F05326-D1AD-4F5C-A4C6-B6245B43388C}">
      <dgm:prSet/>
      <dgm:spPr/>
      <dgm:t>
        <a:bodyPr/>
        <a:lstStyle/>
        <a:p>
          <a:endParaRPr lang="de-DE"/>
        </a:p>
      </dgm:t>
    </dgm:pt>
    <dgm:pt modelId="{7CB2FEAF-6B8E-4318-9D68-2A05654A406E}" type="sibTrans" cxnId="{82F05326-D1AD-4F5C-A4C6-B6245B43388C}">
      <dgm:prSet/>
      <dgm:spPr/>
      <dgm:t>
        <a:bodyPr/>
        <a:lstStyle/>
        <a:p>
          <a:endParaRPr lang="de-DE"/>
        </a:p>
      </dgm:t>
    </dgm:pt>
    <dgm:pt modelId="{BA267CA2-55F1-404C-B6FF-06A4CCC944FD}">
      <dgm:prSet phldrT="[Text]" custT="1"/>
      <dgm:spPr/>
      <dgm:t>
        <a:bodyPr/>
        <a:lstStyle/>
        <a:p>
          <a:r>
            <a:rPr lang="de-DE" sz="1600" dirty="0"/>
            <a:t>Die Teilnehmer können ihre eigene Stimmung einschätzen und sich ein vollständiges Bild machen</a:t>
          </a:r>
        </a:p>
      </dgm:t>
    </dgm:pt>
    <dgm:pt modelId="{4C3198B6-EB31-4634-A8D7-C0446A7621F1}" type="parTrans" cxnId="{96F68661-EA44-4F48-8055-FBF83B77A458}">
      <dgm:prSet/>
      <dgm:spPr/>
      <dgm:t>
        <a:bodyPr/>
        <a:lstStyle/>
        <a:p>
          <a:endParaRPr lang="de-DE"/>
        </a:p>
      </dgm:t>
    </dgm:pt>
    <dgm:pt modelId="{39609629-ACBD-4DA1-B2E1-0DD58BBBEF36}" type="sibTrans" cxnId="{96F68661-EA44-4F48-8055-FBF83B77A458}">
      <dgm:prSet/>
      <dgm:spPr/>
      <dgm:t>
        <a:bodyPr/>
        <a:lstStyle/>
        <a:p>
          <a:endParaRPr lang="de-DE"/>
        </a:p>
      </dgm:t>
    </dgm:pt>
    <dgm:pt modelId="{8F1DAF39-1883-4BED-AF44-B3CA4D47D886}">
      <dgm:prSet phldrT="[Text]" custT="1"/>
      <dgm:spPr/>
      <dgm:t>
        <a:bodyPr/>
        <a:lstStyle/>
        <a:p>
          <a:r>
            <a:rPr lang="de-DE" sz="3100" dirty="0"/>
            <a:t>Wann?</a:t>
          </a:r>
        </a:p>
      </dgm:t>
    </dgm:pt>
    <dgm:pt modelId="{1A417D55-1717-4A90-9C41-47A8CCEE625F}" type="parTrans" cxnId="{C8BC16A2-41CC-4B25-A76A-BDE8EC6B554F}">
      <dgm:prSet/>
      <dgm:spPr/>
      <dgm:t>
        <a:bodyPr/>
        <a:lstStyle/>
        <a:p>
          <a:endParaRPr lang="de-DE"/>
        </a:p>
      </dgm:t>
    </dgm:pt>
    <dgm:pt modelId="{C664C06D-DC11-49DA-9689-A098115ABE63}" type="sibTrans" cxnId="{C8BC16A2-41CC-4B25-A76A-BDE8EC6B554F}">
      <dgm:prSet/>
      <dgm:spPr/>
      <dgm:t>
        <a:bodyPr/>
        <a:lstStyle/>
        <a:p>
          <a:endParaRPr lang="de-DE"/>
        </a:p>
      </dgm:t>
    </dgm:pt>
    <dgm:pt modelId="{2A5AFDF0-4C2D-40A6-AE7D-8A845DE573AA}">
      <dgm:prSet custT="1"/>
      <dgm:spPr/>
      <dgm:t>
        <a:bodyPr/>
        <a:lstStyle/>
        <a:p>
          <a:r>
            <a:rPr lang="de-DE" sz="1600" b="1" dirty="0"/>
            <a:t>Dauer</a:t>
          </a:r>
          <a:r>
            <a:rPr lang="de-DE" sz="1600" dirty="0"/>
            <a:t>: mind. 20 Min.</a:t>
          </a:r>
        </a:p>
      </dgm:t>
    </dgm:pt>
    <dgm:pt modelId="{07F1BAA1-504A-4368-8DE0-FE14922165A3}" type="parTrans" cxnId="{3C4C9B17-7538-48B8-8535-92A20EB1BD8A}">
      <dgm:prSet/>
      <dgm:spPr/>
      <dgm:t>
        <a:bodyPr/>
        <a:lstStyle/>
        <a:p>
          <a:endParaRPr lang="de-DE"/>
        </a:p>
      </dgm:t>
    </dgm:pt>
    <dgm:pt modelId="{B864E7C8-37AA-4D99-BF9E-9C904CD6536C}" type="sibTrans" cxnId="{3C4C9B17-7538-48B8-8535-92A20EB1BD8A}">
      <dgm:prSet/>
      <dgm:spPr/>
      <dgm:t>
        <a:bodyPr/>
        <a:lstStyle/>
        <a:p>
          <a:endParaRPr lang="de-DE"/>
        </a:p>
      </dgm:t>
    </dgm:pt>
    <dgm:pt modelId="{1484BBCE-5F67-4B22-9927-092A4A1AE666}">
      <dgm:prSet custT="1"/>
      <dgm:spPr/>
      <dgm:t>
        <a:bodyPr/>
        <a:lstStyle/>
        <a:p>
          <a:r>
            <a:rPr lang="de-DE" sz="1600" b="1" dirty="0"/>
            <a:t>Vorteile</a:t>
          </a:r>
          <a:r>
            <a:rPr lang="de-DE" sz="1600" dirty="0"/>
            <a:t>: basiert auf Stimmung</a:t>
          </a:r>
        </a:p>
      </dgm:t>
    </dgm:pt>
    <dgm:pt modelId="{1019C6AF-E58C-4CA4-A02E-76B49B756ACE}" type="parTrans" cxnId="{E4664217-C891-40B2-9E60-BD375DE1FA2F}">
      <dgm:prSet/>
      <dgm:spPr/>
      <dgm:t>
        <a:bodyPr/>
        <a:lstStyle/>
        <a:p>
          <a:endParaRPr lang="de-DE"/>
        </a:p>
      </dgm:t>
    </dgm:pt>
    <dgm:pt modelId="{C0E0CE78-F939-4B31-8A73-27493C90126E}" type="sibTrans" cxnId="{E4664217-C891-40B2-9E60-BD375DE1FA2F}">
      <dgm:prSet/>
      <dgm:spPr/>
      <dgm:t>
        <a:bodyPr/>
        <a:lstStyle/>
        <a:p>
          <a:endParaRPr lang="de-DE"/>
        </a:p>
      </dgm:t>
    </dgm:pt>
    <dgm:pt modelId="{2B3AA246-D891-4B22-BDFC-ED420062EAD8}">
      <dgm:prSet custT="1"/>
      <dgm:spPr/>
      <dgm:t>
        <a:bodyPr/>
        <a:lstStyle/>
        <a:p>
          <a:r>
            <a:rPr lang="de-DE" sz="1600" b="1" dirty="0"/>
            <a:t>Nachteile</a:t>
          </a:r>
          <a:r>
            <a:rPr lang="de-DE" sz="1600" dirty="0"/>
            <a:t>: Inhaltliche Fragen sind schwer zu inkludieren</a:t>
          </a:r>
        </a:p>
      </dgm:t>
    </dgm:pt>
    <dgm:pt modelId="{2385C8AA-C3F7-4DFE-B171-6B490C744705}" type="parTrans" cxnId="{FD943922-6C33-4111-9B0C-71A04F6DD7C3}">
      <dgm:prSet/>
      <dgm:spPr/>
      <dgm:t>
        <a:bodyPr/>
        <a:lstStyle/>
        <a:p>
          <a:endParaRPr lang="de-DE"/>
        </a:p>
      </dgm:t>
    </dgm:pt>
    <dgm:pt modelId="{9D4E8F86-E677-4D87-9233-4406F7C2D4CB}" type="sibTrans" cxnId="{FD943922-6C33-4111-9B0C-71A04F6DD7C3}">
      <dgm:prSet/>
      <dgm:spPr/>
      <dgm:t>
        <a:bodyPr/>
        <a:lstStyle/>
        <a:p>
          <a:endParaRPr lang="de-DE"/>
        </a:p>
      </dgm:t>
    </dgm:pt>
    <dgm:pt modelId="{6D34756E-BC07-4495-A7A2-79B6E12CCCB5}">
      <dgm:prSet phldrT="[Text]" custT="1"/>
      <dgm:spPr/>
      <dgm:t>
        <a:bodyPr/>
        <a:lstStyle/>
        <a:p>
          <a:r>
            <a:rPr lang="en-US" sz="1600" dirty="0"/>
            <a:t>Um </a:t>
          </a:r>
          <a:r>
            <a:rPr lang="en-US" sz="1600" dirty="0" err="1"/>
            <a:t>s</a:t>
          </a:r>
          <a:r>
            <a:rPr lang="en-US" sz="1600" b="0" i="0" dirty="0" err="1"/>
            <a:t>chnelles</a:t>
          </a:r>
          <a:r>
            <a:rPr lang="en-US" sz="1600" b="0" i="0" dirty="0"/>
            <a:t> Feedback </a:t>
          </a:r>
          <a:r>
            <a:rPr lang="en-US" sz="1600" b="0" i="0" dirty="0" err="1"/>
            <a:t>zur</a:t>
          </a:r>
          <a:r>
            <a:rPr lang="en-US" sz="1600" b="0" i="0" dirty="0"/>
            <a:t> </a:t>
          </a:r>
          <a:r>
            <a:rPr lang="en-US" sz="1600" b="0" i="0" dirty="0" err="1"/>
            <a:t>Stimmung</a:t>
          </a:r>
          <a:r>
            <a:rPr lang="en-US" sz="1600" b="0" i="0" dirty="0"/>
            <a:t> </a:t>
          </a:r>
          <a:r>
            <a:rPr lang="en-US" sz="1600" dirty="0" err="1"/>
            <a:t>zu</a:t>
          </a:r>
          <a:r>
            <a:rPr lang="en-US" sz="1600" dirty="0"/>
            <a:t> </a:t>
          </a:r>
          <a:r>
            <a:rPr lang="en-US" sz="1600" dirty="0" err="1"/>
            <a:t>erhalten</a:t>
          </a:r>
          <a:endParaRPr lang="de-DE" sz="1600" dirty="0"/>
        </a:p>
      </dgm:t>
    </dgm:pt>
    <dgm:pt modelId="{4441645E-CEEB-4A60-818F-9B480271AB2A}" type="parTrans" cxnId="{43D96A17-9C7D-4C67-8D47-CE4D240F0C16}">
      <dgm:prSet/>
      <dgm:spPr/>
      <dgm:t>
        <a:bodyPr/>
        <a:lstStyle/>
        <a:p>
          <a:endParaRPr lang="de-DE"/>
        </a:p>
      </dgm:t>
    </dgm:pt>
    <dgm:pt modelId="{1901AB2D-3697-4F42-9CB2-DEF9C999B381}" type="sibTrans" cxnId="{43D96A17-9C7D-4C67-8D47-CE4D240F0C16}">
      <dgm:prSet/>
      <dgm:spPr/>
      <dgm:t>
        <a:bodyPr/>
        <a:lstStyle/>
        <a:p>
          <a:endParaRPr lang="de-DE"/>
        </a:p>
      </dgm:t>
    </dgm:pt>
    <dgm:pt modelId="{1B49C169-4CE9-44C2-A662-432AA542A2F1}">
      <dgm:prSet phldrT="[Text]" custT="1"/>
      <dgm:spPr/>
      <dgm:t>
        <a:bodyPr/>
        <a:lstStyle/>
        <a:p>
          <a:r>
            <a:rPr lang="de-DE" sz="1600" dirty="0"/>
            <a:t>Die Teilnehmer geben Rückmeldung zu Ihrer Stimmungslage</a:t>
          </a:r>
        </a:p>
      </dgm:t>
    </dgm:pt>
    <dgm:pt modelId="{6AA89524-F904-4D7E-9256-F84F9468C055}" type="parTrans" cxnId="{F31EA51C-3D76-4F32-B455-8FF60D6EE454}">
      <dgm:prSet/>
      <dgm:spPr/>
      <dgm:t>
        <a:bodyPr/>
        <a:lstStyle/>
        <a:p>
          <a:endParaRPr lang="en-US"/>
        </a:p>
      </dgm:t>
    </dgm:pt>
    <dgm:pt modelId="{20B23DB5-5D9E-400D-A455-CA57CDEDC41B}" type="sibTrans" cxnId="{F31EA51C-3D76-4F32-B455-8FF60D6EE454}">
      <dgm:prSet/>
      <dgm:spPr/>
      <dgm:t>
        <a:bodyPr/>
        <a:lstStyle/>
        <a:p>
          <a:endParaRPr lang="en-US"/>
        </a:p>
      </dgm:t>
    </dgm:pt>
    <dgm:pt modelId="{5678C828-37A8-4E23-A0C3-2B4903D50D65}" type="pres">
      <dgm:prSet presAssocID="{9590CD1F-3728-4C85-BA5A-90DDEEDB3904}" presName="Name0" presStyleCnt="0">
        <dgm:presLayoutVars>
          <dgm:dir/>
          <dgm:animLvl val="lvl"/>
          <dgm:resizeHandles val="exact"/>
        </dgm:presLayoutVars>
      </dgm:prSet>
      <dgm:spPr/>
    </dgm:pt>
    <dgm:pt modelId="{10F14D13-6FB3-4A7C-BC01-EE2FAB81B376}" type="pres">
      <dgm:prSet presAssocID="{8F1DAF39-1883-4BED-AF44-B3CA4D47D886}" presName="composite" presStyleCnt="0"/>
      <dgm:spPr/>
    </dgm:pt>
    <dgm:pt modelId="{040AD720-66F2-4E26-89D2-F977F52BDAD3}" type="pres">
      <dgm:prSet presAssocID="{8F1DAF39-1883-4BED-AF44-B3CA4D47D886}" presName="parTx" presStyleLbl="alignNode1" presStyleIdx="0" presStyleCnt="3" custScaleX="108246" custScaleY="102002">
        <dgm:presLayoutVars>
          <dgm:chMax val="0"/>
          <dgm:chPref val="0"/>
          <dgm:bulletEnabled val="1"/>
        </dgm:presLayoutVars>
      </dgm:prSet>
      <dgm:spPr/>
    </dgm:pt>
    <dgm:pt modelId="{904EFFC9-6F8E-4971-B4A0-9A77D7D814D2}" type="pres">
      <dgm:prSet presAssocID="{8F1DAF39-1883-4BED-AF44-B3CA4D47D886}" presName="desTx" presStyleLbl="alignAccFollowNode1" presStyleIdx="0" presStyleCnt="3" custScaleX="109115" custScaleY="100000" custLinFactNeighborY="-876">
        <dgm:presLayoutVars>
          <dgm:bulletEnabled val="1"/>
        </dgm:presLayoutVars>
      </dgm:prSet>
      <dgm:spPr/>
    </dgm:pt>
    <dgm:pt modelId="{FD946E3F-DDD5-4E43-8C8E-2B756B894B16}" type="pres">
      <dgm:prSet presAssocID="{C664C06D-DC11-49DA-9689-A098115ABE63}" presName="space" presStyleCnt="0"/>
      <dgm:spPr/>
    </dgm:pt>
    <dgm:pt modelId="{02A73A16-A5EF-4AD1-B2CA-0F91D1D74649}" type="pres">
      <dgm:prSet presAssocID="{8E1F8668-CF24-4439-930A-274C9EAC1DA0}" presName="composite" presStyleCnt="0"/>
      <dgm:spPr/>
    </dgm:pt>
    <dgm:pt modelId="{1B4F2C77-1916-4726-A60A-227119146865}" type="pres">
      <dgm:prSet presAssocID="{8E1F8668-CF24-4439-930A-274C9EAC1DA0}" presName="parTx" presStyleLbl="alignNode1" presStyleIdx="1" presStyleCnt="3">
        <dgm:presLayoutVars>
          <dgm:chMax val="0"/>
          <dgm:chPref val="0"/>
          <dgm:bulletEnabled val="1"/>
        </dgm:presLayoutVars>
      </dgm:prSet>
      <dgm:spPr/>
    </dgm:pt>
    <dgm:pt modelId="{9C81D238-A70C-408F-B6D0-78ECA618AAA7}" type="pres">
      <dgm:prSet presAssocID="{8E1F8668-CF24-4439-930A-274C9EAC1DA0}" presName="desTx" presStyleLbl="alignAccFollowNode1" presStyleIdx="1" presStyleCnt="3" custLinFactNeighborY="-438">
        <dgm:presLayoutVars>
          <dgm:bulletEnabled val="1"/>
        </dgm:presLayoutVars>
      </dgm:prSet>
      <dgm:spPr/>
    </dgm:pt>
    <dgm:pt modelId="{8B5D3A4A-2A15-4B09-AF15-CEC88A89AB8E}" type="pres">
      <dgm:prSet presAssocID="{ED4938C5-CDA9-4A69-BD31-35D812482288}" presName="space" presStyleCnt="0"/>
      <dgm:spPr/>
    </dgm:pt>
    <dgm:pt modelId="{E86F452B-1531-4868-B1AF-5B6CAD3C9892}" type="pres">
      <dgm:prSet presAssocID="{5D80D74C-414B-4ABA-A71B-D04B40614865}" presName="composite" presStyleCnt="0"/>
      <dgm:spPr/>
    </dgm:pt>
    <dgm:pt modelId="{AF328AE4-E1BC-4A1F-BCAB-00DDB1EAF43D}" type="pres">
      <dgm:prSet presAssocID="{5D80D74C-414B-4ABA-A71B-D04B40614865}" presName="parTx" presStyleLbl="alignNode1" presStyleIdx="2" presStyleCnt="3">
        <dgm:presLayoutVars>
          <dgm:chMax val="0"/>
          <dgm:chPref val="0"/>
          <dgm:bulletEnabled val="1"/>
        </dgm:presLayoutVars>
      </dgm:prSet>
      <dgm:spPr/>
    </dgm:pt>
    <dgm:pt modelId="{08012D44-823E-41CB-9184-1944E581C76B}" type="pres">
      <dgm:prSet presAssocID="{5D80D74C-414B-4ABA-A71B-D04B40614865}" presName="desTx" presStyleLbl="alignAccFollowNode1" presStyleIdx="2" presStyleCnt="3">
        <dgm:presLayoutVars>
          <dgm:bulletEnabled val="1"/>
        </dgm:presLayoutVars>
      </dgm:prSet>
      <dgm:spPr/>
    </dgm:pt>
  </dgm:ptLst>
  <dgm:cxnLst>
    <dgm:cxn modelId="{139FEF01-BBB1-41A0-BA03-56538F4E8EA0}" type="presOf" srcId="{2A5AFDF0-4C2D-40A6-AE7D-8A845DE573AA}" destId="{904EFFC9-6F8E-4971-B4A0-9A77D7D814D2}" srcOrd="0" destOrd="1" presId="urn:microsoft.com/office/officeart/2005/8/layout/hList1"/>
    <dgm:cxn modelId="{7455570B-CF7B-45B0-A3AF-318B2329E93B}" srcId="{5D80D74C-414B-4ABA-A71B-D04B40614865}" destId="{66DAFAC5-BCE0-4043-8A86-E6C7BC931072}" srcOrd="1" destOrd="0" parTransId="{1AB7129F-8D72-4843-B2D0-AB09723FB209}" sibTransId="{282FCBB3-EA0B-41CE-944E-1DB5F53A6029}"/>
    <dgm:cxn modelId="{E4664217-C891-40B2-9E60-BD375DE1FA2F}" srcId="{8F1DAF39-1883-4BED-AF44-B3CA4D47D886}" destId="{1484BBCE-5F67-4B22-9927-092A4A1AE666}" srcOrd="2" destOrd="0" parTransId="{1019C6AF-E58C-4CA4-A02E-76B49B756ACE}" sibTransId="{C0E0CE78-F939-4B31-8A73-27493C90126E}"/>
    <dgm:cxn modelId="{43D96A17-9C7D-4C67-8D47-CE4D240F0C16}" srcId="{8F1DAF39-1883-4BED-AF44-B3CA4D47D886}" destId="{6D34756E-BC07-4495-A7A2-79B6E12CCCB5}" srcOrd="0" destOrd="0" parTransId="{4441645E-CEEB-4A60-818F-9B480271AB2A}" sibTransId="{1901AB2D-3697-4F42-9CB2-DEF9C999B381}"/>
    <dgm:cxn modelId="{3C4C9B17-7538-48B8-8535-92A20EB1BD8A}" srcId="{8F1DAF39-1883-4BED-AF44-B3CA4D47D886}" destId="{2A5AFDF0-4C2D-40A6-AE7D-8A845DE573AA}" srcOrd="1" destOrd="0" parTransId="{07F1BAA1-504A-4368-8DE0-FE14922165A3}" sibTransId="{B864E7C8-37AA-4D99-BF9E-9C904CD6536C}"/>
    <dgm:cxn modelId="{0FE01618-5C33-48C9-8250-E3978B97F560}" type="presOf" srcId="{2B3AA246-D891-4B22-BDFC-ED420062EAD8}" destId="{904EFFC9-6F8E-4971-B4A0-9A77D7D814D2}" srcOrd="0" destOrd="3" presId="urn:microsoft.com/office/officeart/2005/8/layout/hList1"/>
    <dgm:cxn modelId="{F31EA51C-3D76-4F32-B455-8FF60D6EE454}" srcId="{8E1F8668-CF24-4439-930A-274C9EAC1DA0}" destId="{1B49C169-4CE9-44C2-A662-432AA542A2F1}" srcOrd="1" destOrd="0" parTransId="{6AA89524-F904-4D7E-9256-F84F9468C055}" sibTransId="{20B23DB5-5D9E-400D-A455-CA57CDEDC41B}"/>
    <dgm:cxn modelId="{EABB0522-012D-433B-BC09-905019DE0C29}" type="presOf" srcId="{664F0160-DA1A-4153-96E4-AA97063258A9}" destId="{08012D44-823E-41CB-9184-1944E581C76B}" srcOrd="0" destOrd="2" presId="urn:microsoft.com/office/officeart/2005/8/layout/hList1"/>
    <dgm:cxn modelId="{FD943922-6C33-4111-9B0C-71A04F6DD7C3}" srcId="{8F1DAF39-1883-4BED-AF44-B3CA4D47D886}" destId="{2B3AA246-D891-4B22-BDFC-ED420062EAD8}" srcOrd="3" destOrd="0" parTransId="{2385C8AA-C3F7-4DFE-B171-6B490C744705}" sibTransId="{9D4E8F86-E677-4D87-9233-4406F7C2D4CB}"/>
    <dgm:cxn modelId="{8D869924-6E00-4AEC-8938-7815B932AE1A}" type="presOf" srcId="{8E1F8668-CF24-4439-930A-274C9EAC1DA0}" destId="{1B4F2C77-1916-4726-A60A-227119146865}" srcOrd="0" destOrd="0" presId="urn:microsoft.com/office/officeart/2005/8/layout/hList1"/>
    <dgm:cxn modelId="{82F05326-D1AD-4F5C-A4C6-B6245B43388C}" srcId="{5D80D74C-414B-4ABA-A71B-D04B40614865}" destId="{664F0160-DA1A-4153-96E4-AA97063258A9}" srcOrd="2" destOrd="0" parTransId="{DC4B9A1D-E776-41D5-A8D7-EC0A6AA9210F}" sibTransId="{7CB2FEAF-6B8E-4318-9D68-2A05654A406E}"/>
    <dgm:cxn modelId="{4595D329-ABD2-4EE3-8AAB-D629FECA08C5}" type="presOf" srcId="{8F1DAF39-1883-4BED-AF44-B3CA4D47D886}" destId="{040AD720-66F2-4E26-89D2-F977F52BDAD3}" srcOrd="0" destOrd="0" presId="urn:microsoft.com/office/officeart/2005/8/layout/hList1"/>
    <dgm:cxn modelId="{96F68661-EA44-4F48-8055-FBF83B77A458}" srcId="{5D80D74C-414B-4ABA-A71B-D04B40614865}" destId="{BA267CA2-55F1-404C-B6FF-06A4CCC944FD}" srcOrd="3" destOrd="0" parTransId="{4C3198B6-EB31-4634-A8D7-C0446A7621F1}" sibTransId="{39609629-ACBD-4DA1-B2E1-0DD58BBBEF36}"/>
    <dgm:cxn modelId="{9EB29941-26B3-4C0C-9D5C-6E024BFC2038}" type="presOf" srcId="{66DAFAC5-BCE0-4043-8A86-E6C7BC931072}" destId="{08012D44-823E-41CB-9184-1944E581C76B}" srcOrd="0" destOrd="1" presId="urn:microsoft.com/office/officeart/2005/8/layout/hList1"/>
    <dgm:cxn modelId="{71651249-7216-4DAE-BEC9-77D98ED06885}" srcId="{8E1F8668-CF24-4439-930A-274C9EAC1DA0}" destId="{747E2363-86D7-428D-B7AE-C1EB1BA26087}" srcOrd="2" destOrd="0" parTransId="{13B004C7-5EDD-4025-9A40-8D288AC4CD33}" sibTransId="{A263F417-09ED-45DF-8338-761595E50B95}"/>
    <dgm:cxn modelId="{BA19094B-EC0A-426D-82D3-B046B7B49424}" type="presOf" srcId="{747E2363-86D7-428D-B7AE-C1EB1BA26087}" destId="{9C81D238-A70C-408F-B6D0-78ECA618AAA7}" srcOrd="0" destOrd="2" presId="urn:microsoft.com/office/officeart/2005/8/layout/hList1"/>
    <dgm:cxn modelId="{12ADAA6B-C4B6-4393-BD4B-040816831C2D}" srcId="{5D80D74C-414B-4ABA-A71B-D04B40614865}" destId="{CD840089-1136-4C61-8C57-AC37C06C929D}" srcOrd="0" destOrd="0" parTransId="{C0AC19E2-9B76-4EC1-9627-FFD3377CB1B2}" sibTransId="{DA0666BD-AA55-4ED9-A0C3-D07BCBFA3CDF}"/>
    <dgm:cxn modelId="{95DF6355-099E-4D31-A79B-F5B2D7A7901E}" type="presOf" srcId="{1484BBCE-5F67-4B22-9927-092A4A1AE666}" destId="{904EFFC9-6F8E-4971-B4A0-9A77D7D814D2}" srcOrd="0" destOrd="2" presId="urn:microsoft.com/office/officeart/2005/8/layout/hList1"/>
    <dgm:cxn modelId="{DB069D7A-21C0-493B-AB20-D5CFFE4976CF}" type="presOf" srcId="{1B49C169-4CE9-44C2-A662-432AA542A2F1}" destId="{9C81D238-A70C-408F-B6D0-78ECA618AAA7}" srcOrd="0" destOrd="1" presId="urn:microsoft.com/office/officeart/2005/8/layout/hList1"/>
    <dgm:cxn modelId="{79A22B89-96B3-424E-B9EA-3A5164714884}" srcId="{9590CD1F-3728-4C85-BA5A-90DDEEDB3904}" destId="{5D80D74C-414B-4ABA-A71B-D04B40614865}" srcOrd="2" destOrd="0" parTransId="{A487BF0A-633E-4D0A-B7DB-4B30EA079B48}" sibTransId="{D05FE567-BF87-42B5-89DE-2592C455D9DC}"/>
    <dgm:cxn modelId="{73625D8A-634F-49F9-AEEA-9AA8EEEFE5A9}" type="presOf" srcId="{CD840089-1136-4C61-8C57-AC37C06C929D}" destId="{08012D44-823E-41CB-9184-1944E581C76B}" srcOrd="0" destOrd="0" presId="urn:microsoft.com/office/officeart/2005/8/layout/hList1"/>
    <dgm:cxn modelId="{91EFB597-166C-4D48-8570-85529FDBA37A}" type="presOf" srcId="{B9FD5D34-0C07-4DB3-B346-BB4F7289E76B}" destId="{9C81D238-A70C-408F-B6D0-78ECA618AAA7}" srcOrd="0" destOrd="0" presId="urn:microsoft.com/office/officeart/2005/8/layout/hList1"/>
    <dgm:cxn modelId="{C8BC16A2-41CC-4B25-A76A-BDE8EC6B554F}" srcId="{9590CD1F-3728-4C85-BA5A-90DDEEDB3904}" destId="{8F1DAF39-1883-4BED-AF44-B3CA4D47D886}" srcOrd="0" destOrd="0" parTransId="{1A417D55-1717-4A90-9C41-47A8CCEE625F}" sibTransId="{C664C06D-DC11-49DA-9689-A098115ABE63}"/>
    <dgm:cxn modelId="{D7CD1EB4-ABD7-448E-8FF2-8F0BAA1A8837}" srcId="{9590CD1F-3728-4C85-BA5A-90DDEEDB3904}" destId="{8E1F8668-CF24-4439-930A-274C9EAC1DA0}" srcOrd="1" destOrd="0" parTransId="{4F75730B-B363-441C-A3DD-9BBD8596BA46}" sibTransId="{ED4938C5-CDA9-4A69-BD31-35D812482288}"/>
    <dgm:cxn modelId="{EF64B4C0-7748-4A72-9969-B851C497439E}" type="presOf" srcId="{9590CD1F-3728-4C85-BA5A-90DDEEDB3904}" destId="{5678C828-37A8-4E23-A0C3-2B4903D50D65}" srcOrd="0" destOrd="0" presId="urn:microsoft.com/office/officeart/2005/8/layout/hList1"/>
    <dgm:cxn modelId="{05699DC5-102D-4C8A-8694-5128FAABAD57}" srcId="{8E1F8668-CF24-4439-930A-274C9EAC1DA0}" destId="{B9FD5D34-0C07-4DB3-B346-BB4F7289E76B}" srcOrd="0" destOrd="0" parTransId="{D2CDA236-5AD7-46E2-99F1-780F3104A29A}" sibTransId="{28EE8E8E-8CD4-47EB-A17D-3856FF61A490}"/>
    <dgm:cxn modelId="{7092DBDF-1E23-4E36-9303-2C67F25AE33A}" type="presOf" srcId="{5D80D74C-414B-4ABA-A71B-D04B40614865}" destId="{AF328AE4-E1BC-4A1F-BCAB-00DDB1EAF43D}" srcOrd="0" destOrd="0" presId="urn:microsoft.com/office/officeart/2005/8/layout/hList1"/>
    <dgm:cxn modelId="{24DAAEF5-6080-406B-98D8-17F22801C145}" type="presOf" srcId="{6D34756E-BC07-4495-A7A2-79B6E12CCCB5}" destId="{904EFFC9-6F8E-4971-B4A0-9A77D7D814D2}" srcOrd="0" destOrd="0" presId="urn:microsoft.com/office/officeart/2005/8/layout/hList1"/>
    <dgm:cxn modelId="{EA814BF6-1978-47B2-96C0-38A9E00A7673}" type="presOf" srcId="{BA267CA2-55F1-404C-B6FF-06A4CCC944FD}" destId="{08012D44-823E-41CB-9184-1944E581C76B}" srcOrd="0" destOrd="3" presId="urn:microsoft.com/office/officeart/2005/8/layout/hList1"/>
    <dgm:cxn modelId="{F9A0003C-E71E-49B7-8A81-8A05AE3B0ACE}" type="presParOf" srcId="{5678C828-37A8-4E23-A0C3-2B4903D50D65}" destId="{10F14D13-6FB3-4A7C-BC01-EE2FAB81B376}" srcOrd="0" destOrd="0" presId="urn:microsoft.com/office/officeart/2005/8/layout/hList1"/>
    <dgm:cxn modelId="{3EB754E1-B8E1-41F9-80E1-9BB8FED872BE}" type="presParOf" srcId="{10F14D13-6FB3-4A7C-BC01-EE2FAB81B376}" destId="{040AD720-66F2-4E26-89D2-F977F52BDAD3}" srcOrd="0" destOrd="0" presId="urn:microsoft.com/office/officeart/2005/8/layout/hList1"/>
    <dgm:cxn modelId="{53F7352C-BF4D-4AE1-9420-A6ED3B93B51C}" type="presParOf" srcId="{10F14D13-6FB3-4A7C-BC01-EE2FAB81B376}" destId="{904EFFC9-6F8E-4971-B4A0-9A77D7D814D2}" srcOrd="1" destOrd="0" presId="urn:microsoft.com/office/officeart/2005/8/layout/hList1"/>
    <dgm:cxn modelId="{DABB26EB-8BD4-4BA1-B19F-DD74F9F6807F}" type="presParOf" srcId="{5678C828-37A8-4E23-A0C3-2B4903D50D65}" destId="{FD946E3F-DDD5-4E43-8C8E-2B756B894B16}" srcOrd="1" destOrd="0" presId="urn:microsoft.com/office/officeart/2005/8/layout/hList1"/>
    <dgm:cxn modelId="{426BDE66-5AE1-485D-BEF2-39CD8DE0E70A}" type="presParOf" srcId="{5678C828-37A8-4E23-A0C3-2B4903D50D65}" destId="{02A73A16-A5EF-4AD1-B2CA-0F91D1D74649}" srcOrd="2" destOrd="0" presId="urn:microsoft.com/office/officeart/2005/8/layout/hList1"/>
    <dgm:cxn modelId="{FC108D6C-C7EC-4D57-AEAA-9C451454E4B4}" type="presParOf" srcId="{02A73A16-A5EF-4AD1-B2CA-0F91D1D74649}" destId="{1B4F2C77-1916-4726-A60A-227119146865}" srcOrd="0" destOrd="0" presId="urn:microsoft.com/office/officeart/2005/8/layout/hList1"/>
    <dgm:cxn modelId="{37E8978C-3A66-4A7C-AB3D-D62D3BCE662D}" type="presParOf" srcId="{02A73A16-A5EF-4AD1-B2CA-0F91D1D74649}" destId="{9C81D238-A70C-408F-B6D0-78ECA618AAA7}" srcOrd="1" destOrd="0" presId="urn:microsoft.com/office/officeart/2005/8/layout/hList1"/>
    <dgm:cxn modelId="{C217FEB7-BE77-4024-B314-73575B4F0754}" type="presParOf" srcId="{5678C828-37A8-4E23-A0C3-2B4903D50D65}" destId="{8B5D3A4A-2A15-4B09-AF15-CEC88A89AB8E}" srcOrd="3" destOrd="0" presId="urn:microsoft.com/office/officeart/2005/8/layout/hList1"/>
    <dgm:cxn modelId="{02D801AA-1137-4D0F-92F9-C8ED7F9ED051}" type="presParOf" srcId="{5678C828-37A8-4E23-A0C3-2B4903D50D65}" destId="{E86F452B-1531-4868-B1AF-5B6CAD3C9892}" srcOrd="4" destOrd="0" presId="urn:microsoft.com/office/officeart/2005/8/layout/hList1"/>
    <dgm:cxn modelId="{9A9AA780-7FA5-457A-A95B-5DA3DD5EAEE9}" type="presParOf" srcId="{E86F452B-1531-4868-B1AF-5B6CAD3C9892}" destId="{AF328AE4-E1BC-4A1F-BCAB-00DDB1EAF43D}" srcOrd="0" destOrd="0" presId="urn:microsoft.com/office/officeart/2005/8/layout/hList1"/>
    <dgm:cxn modelId="{811C317D-634B-4AEE-872E-C51AFFEBCA11}" type="presParOf" srcId="{E86F452B-1531-4868-B1AF-5B6CAD3C9892}" destId="{08012D44-823E-41CB-9184-1944E581C76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B0BDB-0256-4F8F-81B4-4D4EC44536AC}">
      <dsp:nvSpPr>
        <dsp:cNvPr id="0" name=""/>
        <dsp:cNvSpPr/>
      </dsp:nvSpPr>
      <dsp:spPr>
        <a:xfrm>
          <a:off x="2464" y="423277"/>
          <a:ext cx="2402978" cy="835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de-DE" sz="2900" kern="1200" dirty="0"/>
            <a:t>Was?</a:t>
          </a:r>
        </a:p>
      </dsp:txBody>
      <dsp:txXfrm>
        <a:off x="2464" y="423277"/>
        <a:ext cx="2402978" cy="835200"/>
      </dsp:txXfrm>
    </dsp:sp>
    <dsp:sp modelId="{0F447398-C961-47D7-9625-0612CAA23CF8}">
      <dsp:nvSpPr>
        <dsp:cNvPr id="0" name=""/>
        <dsp:cNvSpPr/>
      </dsp:nvSpPr>
      <dsp:spPr>
        <a:xfrm>
          <a:off x="2464" y="1258477"/>
          <a:ext cx="2402978" cy="25971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Die Teilnehmer reichen vor Kursbeginn einen kurzen Lebenslauf ein</a:t>
          </a:r>
        </a:p>
        <a:p>
          <a:pPr marL="171450" lvl="1" indent="-171450" algn="l" defTabSz="800100">
            <a:lnSpc>
              <a:spcPct val="90000"/>
            </a:lnSpc>
            <a:spcBef>
              <a:spcPct val="0"/>
            </a:spcBef>
            <a:spcAft>
              <a:spcPct val="15000"/>
            </a:spcAft>
            <a:buChar char="•"/>
          </a:pPr>
          <a:r>
            <a:rPr lang="de-DE" sz="1800" kern="1200" dirty="0"/>
            <a:t>Sie stellen jeden Studenten in 2-3 Sätzen vor</a:t>
          </a:r>
        </a:p>
      </dsp:txBody>
      <dsp:txXfrm>
        <a:off x="2464" y="1258477"/>
        <a:ext cx="2402978" cy="2597113"/>
      </dsp:txXfrm>
    </dsp:sp>
    <dsp:sp modelId="{A6B32571-D3BE-4DE4-89A3-6A0DEBBB9024}">
      <dsp:nvSpPr>
        <dsp:cNvPr id="0" name=""/>
        <dsp:cNvSpPr/>
      </dsp:nvSpPr>
      <dsp:spPr>
        <a:xfrm>
          <a:off x="2741860" y="423277"/>
          <a:ext cx="2402978" cy="835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de-DE" sz="2900" kern="1200" dirty="0"/>
            <a:t>Wie?</a:t>
          </a:r>
        </a:p>
      </dsp:txBody>
      <dsp:txXfrm>
        <a:off x="2741860" y="423277"/>
        <a:ext cx="2402978" cy="835200"/>
      </dsp:txXfrm>
    </dsp:sp>
    <dsp:sp modelId="{0A6FCC91-E1D6-445D-87A6-15F219CAC2A6}">
      <dsp:nvSpPr>
        <dsp:cNvPr id="0" name=""/>
        <dsp:cNvSpPr/>
      </dsp:nvSpPr>
      <dsp:spPr>
        <a:xfrm>
          <a:off x="2741860" y="1258477"/>
          <a:ext cx="2402978" cy="25971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Fragen Sie die Teilnehmer, z. B. nach 3 wichtigen Fakten aus ihrem Leben, </a:t>
          </a:r>
          <a:r>
            <a:rPr lang="de-DE" sz="1800" kern="1200" dirty="0">
              <a:solidFill>
                <a:schemeClr val="tx1"/>
              </a:solidFill>
            </a:rPr>
            <a:t>die mit dem Kurs zusammen-hängen</a:t>
          </a:r>
          <a:endParaRPr lang="de-DE" sz="2000" kern="1200" dirty="0">
            <a:solidFill>
              <a:schemeClr val="tx1"/>
            </a:solidFill>
          </a:endParaRPr>
        </a:p>
      </dsp:txBody>
      <dsp:txXfrm>
        <a:off x="2741860" y="1258477"/>
        <a:ext cx="2402978" cy="2597113"/>
      </dsp:txXfrm>
    </dsp:sp>
    <dsp:sp modelId="{593F6AAA-1311-46E8-9532-551028C97C5F}">
      <dsp:nvSpPr>
        <dsp:cNvPr id="0" name=""/>
        <dsp:cNvSpPr/>
      </dsp:nvSpPr>
      <dsp:spPr>
        <a:xfrm>
          <a:off x="5481256" y="423277"/>
          <a:ext cx="2402978" cy="835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de-DE" sz="2900" kern="1200" dirty="0"/>
            <a:t>Vorbereitung</a:t>
          </a:r>
        </a:p>
      </dsp:txBody>
      <dsp:txXfrm>
        <a:off x="5481256" y="423277"/>
        <a:ext cx="2402978" cy="835200"/>
      </dsp:txXfrm>
    </dsp:sp>
    <dsp:sp modelId="{C1D66CDD-D4A5-4513-99C7-8A31FF84E67D}">
      <dsp:nvSpPr>
        <dsp:cNvPr id="0" name=""/>
        <dsp:cNvSpPr/>
      </dsp:nvSpPr>
      <dsp:spPr>
        <a:xfrm>
          <a:off x="5481256" y="1258477"/>
          <a:ext cx="2402978" cy="259711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Überlegen Sie, welche Fakten sich die Teilnehmer einfallen könnten</a:t>
          </a:r>
        </a:p>
        <a:p>
          <a:pPr marL="171450" lvl="1" indent="-171450" algn="l" defTabSz="800100">
            <a:lnSpc>
              <a:spcPct val="90000"/>
            </a:lnSpc>
            <a:spcBef>
              <a:spcPct val="0"/>
            </a:spcBef>
            <a:spcAft>
              <a:spcPct val="15000"/>
            </a:spcAft>
            <a:buChar char="•"/>
          </a:pPr>
          <a:r>
            <a:rPr lang="de-DE" sz="1800" kern="1200" dirty="0"/>
            <a:t>Sammeln Sie die Lebensläufe rechtzeitig und lesen Sie sie vor der Vorlesung</a:t>
          </a:r>
          <a:endParaRPr lang="de-DE" sz="2800" kern="1200" dirty="0"/>
        </a:p>
      </dsp:txBody>
      <dsp:txXfrm>
        <a:off x="5481256" y="1258477"/>
        <a:ext cx="2402978" cy="25971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6BABF9-8373-4A4B-8442-76138D5BDACE}">
      <dsp:nvSpPr>
        <dsp:cNvPr id="0" name=""/>
        <dsp:cNvSpPr/>
      </dsp:nvSpPr>
      <dsp:spPr>
        <a:xfrm>
          <a:off x="2464" y="148466"/>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kern="1200" dirty="0"/>
            <a:t>Was?</a:t>
          </a:r>
        </a:p>
      </dsp:txBody>
      <dsp:txXfrm>
        <a:off x="2464" y="148466"/>
        <a:ext cx="2402978" cy="961191"/>
      </dsp:txXfrm>
    </dsp:sp>
    <dsp:sp modelId="{DB0D2532-02AB-4548-A30E-485F7B094723}">
      <dsp:nvSpPr>
        <dsp:cNvPr id="0" name=""/>
        <dsp:cNvSpPr/>
      </dsp:nvSpPr>
      <dsp:spPr>
        <a:xfrm>
          <a:off x="2464" y="1109658"/>
          <a:ext cx="2402978"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Die Teilnehmer stellen sich nach bestimmten Kriterien auf</a:t>
          </a:r>
        </a:p>
        <a:p>
          <a:pPr marL="171450" lvl="1" indent="-171450" algn="l" defTabSz="800100">
            <a:lnSpc>
              <a:spcPct val="90000"/>
            </a:lnSpc>
            <a:spcBef>
              <a:spcPct val="0"/>
            </a:spcBef>
            <a:spcAft>
              <a:spcPct val="15000"/>
            </a:spcAft>
            <a:buChar char="•"/>
          </a:pPr>
          <a:r>
            <a:rPr lang="de-DE" sz="1800" kern="1200" dirty="0"/>
            <a:t>So verschaffen Sie sich einen besseren Überblick über die Gruppenzusammen-setzung</a:t>
          </a:r>
        </a:p>
        <a:p>
          <a:pPr marL="171450" lvl="1" indent="-171450" algn="l" defTabSz="800100">
            <a:lnSpc>
              <a:spcPct val="90000"/>
            </a:lnSpc>
            <a:spcBef>
              <a:spcPct val="0"/>
            </a:spcBef>
            <a:spcAft>
              <a:spcPct val="15000"/>
            </a:spcAft>
            <a:buChar char="•"/>
          </a:pPr>
          <a:r>
            <a:rPr lang="de-DE" sz="1800" kern="1200" dirty="0"/>
            <a:t>Dies erleichtert die Unterteilung in kleinere Gruppen</a:t>
          </a:r>
        </a:p>
      </dsp:txBody>
      <dsp:txXfrm>
        <a:off x="2464" y="1109658"/>
        <a:ext cx="2402978" cy="3390074"/>
      </dsp:txXfrm>
    </dsp:sp>
    <dsp:sp modelId="{68835953-5BB2-40E8-9D06-C805FFBB5F47}">
      <dsp:nvSpPr>
        <dsp:cNvPr id="0" name=""/>
        <dsp:cNvSpPr/>
      </dsp:nvSpPr>
      <dsp:spPr>
        <a:xfrm>
          <a:off x="2741860" y="148466"/>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kern="1200" dirty="0"/>
            <a:t>Wie?</a:t>
          </a:r>
        </a:p>
      </dsp:txBody>
      <dsp:txXfrm>
        <a:off x="2741860" y="148466"/>
        <a:ext cx="2402978" cy="961191"/>
      </dsp:txXfrm>
    </dsp:sp>
    <dsp:sp modelId="{810CD34A-340D-422D-B3FD-64D5ED3037C3}">
      <dsp:nvSpPr>
        <dsp:cNvPr id="0" name=""/>
        <dsp:cNvSpPr/>
      </dsp:nvSpPr>
      <dsp:spPr>
        <a:xfrm>
          <a:off x="2741860" y="1109658"/>
          <a:ext cx="2402978"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Sortieren bringt Menschen dazu, miteinander zu kommunizieren</a:t>
          </a:r>
          <a:endParaRPr lang="de-DE" sz="2800" kern="1200" dirty="0"/>
        </a:p>
        <a:p>
          <a:pPr marL="171450" lvl="1" indent="-171450" algn="l" defTabSz="800100">
            <a:lnSpc>
              <a:spcPct val="90000"/>
            </a:lnSpc>
            <a:spcBef>
              <a:spcPct val="0"/>
            </a:spcBef>
            <a:spcAft>
              <a:spcPct val="15000"/>
            </a:spcAft>
            <a:buChar char="•"/>
          </a:pPr>
          <a:r>
            <a:rPr lang="de-DE" sz="1800" kern="1200" dirty="0"/>
            <a:t>Beispiel: „Stellt euch in einer Reihe nach eurem Alter auf.“</a:t>
          </a:r>
        </a:p>
      </dsp:txBody>
      <dsp:txXfrm>
        <a:off x="2741860" y="1109658"/>
        <a:ext cx="2402978" cy="3390074"/>
      </dsp:txXfrm>
    </dsp:sp>
    <dsp:sp modelId="{4E60580F-06F0-44D5-A82D-A963498815B1}">
      <dsp:nvSpPr>
        <dsp:cNvPr id="0" name=""/>
        <dsp:cNvSpPr/>
      </dsp:nvSpPr>
      <dsp:spPr>
        <a:xfrm>
          <a:off x="5481256" y="148466"/>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de-DE" sz="2400" kern="1200" dirty="0"/>
            <a:t>Variante</a:t>
          </a:r>
        </a:p>
      </dsp:txBody>
      <dsp:txXfrm>
        <a:off x="5481256" y="148466"/>
        <a:ext cx="2402978" cy="961191"/>
      </dsp:txXfrm>
    </dsp:sp>
    <dsp:sp modelId="{7FE38D7F-F0D9-45E0-8F4D-992DC470E1A1}">
      <dsp:nvSpPr>
        <dsp:cNvPr id="0" name=""/>
        <dsp:cNvSpPr/>
      </dsp:nvSpPr>
      <dsp:spPr>
        <a:xfrm>
          <a:off x="5481256" y="1109658"/>
          <a:ext cx="2402978" cy="33900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Ordnen Sie sich ebenfalls in die Reihe ein</a:t>
          </a:r>
        </a:p>
      </dsp:txBody>
      <dsp:txXfrm>
        <a:off x="5481256" y="1109658"/>
        <a:ext cx="2402978" cy="33900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274D5-0926-4070-8792-59E4AA40A634}">
      <dsp:nvSpPr>
        <dsp:cNvPr id="0" name=""/>
        <dsp:cNvSpPr/>
      </dsp:nvSpPr>
      <dsp:spPr>
        <a:xfrm>
          <a:off x="2464" y="5925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Was?</a:t>
          </a:r>
        </a:p>
      </dsp:txBody>
      <dsp:txXfrm>
        <a:off x="2464" y="59254"/>
        <a:ext cx="2402978" cy="961191"/>
      </dsp:txXfrm>
    </dsp:sp>
    <dsp:sp modelId="{BB40994F-D3FB-44F4-9754-B4BDD00E832D}">
      <dsp:nvSpPr>
        <dsp:cNvPr id="0" name=""/>
        <dsp:cNvSpPr/>
      </dsp:nvSpPr>
      <dsp:spPr>
        <a:xfrm>
          <a:off x="2464" y="1020445"/>
          <a:ext cx="2402978" cy="3568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Die Teilnehmer stellen ihrem Nachbarn einige Fragen</a:t>
          </a:r>
        </a:p>
        <a:p>
          <a:pPr marL="171450" lvl="1" indent="-171450" algn="l" defTabSz="800100">
            <a:lnSpc>
              <a:spcPct val="90000"/>
            </a:lnSpc>
            <a:spcBef>
              <a:spcPct val="0"/>
            </a:spcBef>
            <a:spcAft>
              <a:spcPct val="15000"/>
            </a:spcAft>
            <a:buChar char="•"/>
          </a:pPr>
          <a:r>
            <a:rPr lang="de-DE" sz="1800" kern="1200" dirty="0"/>
            <a:t>Dann präsentieren sie der Gruppe ihren Nachbarn</a:t>
          </a:r>
        </a:p>
        <a:p>
          <a:pPr marL="171450" lvl="1" indent="-171450" algn="l" defTabSz="800100">
            <a:lnSpc>
              <a:spcPct val="90000"/>
            </a:lnSpc>
            <a:spcBef>
              <a:spcPct val="0"/>
            </a:spcBef>
            <a:spcAft>
              <a:spcPct val="15000"/>
            </a:spcAft>
            <a:buChar char="•"/>
          </a:pPr>
          <a:r>
            <a:rPr lang="de-DE" sz="1800" kern="1200" dirty="0"/>
            <a:t>Eine unkomplizierte Methode, sich kennenzulernen</a:t>
          </a:r>
        </a:p>
      </dsp:txBody>
      <dsp:txXfrm>
        <a:off x="2464" y="1020445"/>
        <a:ext cx="2402978" cy="3568499"/>
      </dsp:txXfrm>
    </dsp:sp>
    <dsp:sp modelId="{CAE790D8-D29A-4AD8-B6B1-0181D45D267D}">
      <dsp:nvSpPr>
        <dsp:cNvPr id="0" name=""/>
        <dsp:cNvSpPr/>
      </dsp:nvSpPr>
      <dsp:spPr>
        <a:xfrm>
          <a:off x="2741860" y="5925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Wie?</a:t>
          </a:r>
        </a:p>
      </dsp:txBody>
      <dsp:txXfrm>
        <a:off x="2741860" y="59254"/>
        <a:ext cx="2402978" cy="961191"/>
      </dsp:txXfrm>
    </dsp:sp>
    <dsp:sp modelId="{DA753F5E-CE25-4CEB-B497-0AD318F4345C}">
      <dsp:nvSpPr>
        <dsp:cNvPr id="0" name=""/>
        <dsp:cNvSpPr/>
      </dsp:nvSpPr>
      <dsp:spPr>
        <a:xfrm>
          <a:off x="2741860" y="1020445"/>
          <a:ext cx="2402978" cy="3568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de-DE" sz="2000" kern="1200" dirty="0"/>
            <a:t>Beispielfragen:</a:t>
          </a:r>
        </a:p>
        <a:p>
          <a:pPr marL="342900" lvl="2" indent="-171450" algn="l" defTabSz="800100">
            <a:lnSpc>
              <a:spcPct val="90000"/>
            </a:lnSpc>
            <a:spcBef>
              <a:spcPct val="0"/>
            </a:spcBef>
            <a:spcAft>
              <a:spcPct val="15000"/>
            </a:spcAft>
            <a:buChar char="•"/>
          </a:pPr>
          <a:r>
            <a:rPr lang="en-US" sz="1800" kern="1200" dirty="0" err="1"/>
            <a:t>Anzahl</a:t>
          </a:r>
          <a:r>
            <a:rPr lang="en-US" sz="1800" kern="1200" dirty="0"/>
            <a:t> der </a:t>
          </a:r>
          <a:r>
            <a:rPr lang="en-US" sz="1800" kern="1200" dirty="0" err="1"/>
            <a:t>Studiensemester</a:t>
          </a:r>
          <a:r>
            <a:rPr lang="en-US" sz="1800" kern="1200" dirty="0"/>
            <a:t>?</a:t>
          </a:r>
          <a:endParaRPr lang="de-DE" sz="1800" kern="1200" dirty="0"/>
        </a:p>
        <a:p>
          <a:pPr marL="342900" lvl="2" indent="-171450" algn="l" defTabSz="800100">
            <a:lnSpc>
              <a:spcPct val="90000"/>
            </a:lnSpc>
            <a:spcBef>
              <a:spcPct val="0"/>
            </a:spcBef>
            <a:spcAft>
              <a:spcPct val="15000"/>
            </a:spcAft>
            <a:buChar char="•"/>
          </a:pPr>
          <a:r>
            <a:rPr lang="en-US" sz="1800" kern="1200" dirty="0" err="1"/>
            <a:t>Erwartungen</a:t>
          </a:r>
          <a:r>
            <a:rPr lang="en-US" sz="1800" kern="1200" dirty="0"/>
            <a:t> an den </a:t>
          </a:r>
          <a:r>
            <a:rPr lang="en-US" sz="1800" kern="1200" dirty="0" err="1"/>
            <a:t>Kurs</a:t>
          </a:r>
          <a:r>
            <a:rPr lang="en-US" sz="1800" kern="1200" dirty="0"/>
            <a:t>?</a:t>
          </a:r>
          <a:endParaRPr lang="de-DE" sz="1800" kern="1200" dirty="0"/>
        </a:p>
        <a:p>
          <a:pPr marL="342900" lvl="2" indent="-171450" algn="l" defTabSz="800100">
            <a:lnSpc>
              <a:spcPct val="90000"/>
            </a:lnSpc>
            <a:spcBef>
              <a:spcPct val="0"/>
            </a:spcBef>
            <a:spcAft>
              <a:spcPct val="15000"/>
            </a:spcAft>
            <a:buChar char="•"/>
          </a:pPr>
          <a:r>
            <a:rPr lang="de-DE" sz="1800" kern="1200" dirty="0"/>
            <a:t>(Relevantes) Thema, das Sie am meisten interessiert?</a:t>
          </a:r>
        </a:p>
        <a:p>
          <a:pPr marL="342900" lvl="2" indent="-171450" algn="l" defTabSz="800100">
            <a:lnSpc>
              <a:spcPct val="90000"/>
            </a:lnSpc>
            <a:spcBef>
              <a:spcPct val="0"/>
            </a:spcBef>
            <a:spcAft>
              <a:spcPct val="15000"/>
            </a:spcAft>
            <a:buChar char="•"/>
          </a:pPr>
          <a:r>
            <a:rPr lang="de-DE" sz="1800" kern="1200" dirty="0"/>
            <a:t>Haben Sie andere Kurse zu diesem Thema besucht?</a:t>
          </a:r>
        </a:p>
      </dsp:txBody>
      <dsp:txXfrm>
        <a:off x="2741860" y="1020445"/>
        <a:ext cx="2402978" cy="3568499"/>
      </dsp:txXfrm>
    </dsp:sp>
    <dsp:sp modelId="{2D04E4BC-AEDA-4DE7-B95F-FB7DC687A1E7}">
      <dsp:nvSpPr>
        <dsp:cNvPr id="0" name=""/>
        <dsp:cNvSpPr/>
      </dsp:nvSpPr>
      <dsp:spPr>
        <a:xfrm>
          <a:off x="5481256" y="5925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Variante</a:t>
          </a:r>
        </a:p>
      </dsp:txBody>
      <dsp:txXfrm>
        <a:off x="5481256" y="59254"/>
        <a:ext cx="2402978" cy="961191"/>
      </dsp:txXfrm>
    </dsp:sp>
    <dsp:sp modelId="{00CF17A4-F6D3-4F98-9A8D-8B894A5654F1}">
      <dsp:nvSpPr>
        <dsp:cNvPr id="0" name=""/>
        <dsp:cNvSpPr/>
      </dsp:nvSpPr>
      <dsp:spPr>
        <a:xfrm>
          <a:off x="5481256" y="1020445"/>
          <a:ext cx="2402978" cy="35684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In größeren Gruppen kann das Interview in Dreiergruppen stattfinden</a:t>
          </a:r>
        </a:p>
      </dsp:txBody>
      <dsp:txXfrm>
        <a:off x="5481256" y="1020445"/>
        <a:ext cx="2402978" cy="35684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6D574-2278-471B-816C-B934AC2A552D}">
      <dsp:nvSpPr>
        <dsp:cNvPr id="0" name=""/>
        <dsp:cNvSpPr/>
      </dsp:nvSpPr>
      <dsp:spPr>
        <a:xfrm>
          <a:off x="2464" y="661781"/>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Was?</a:t>
          </a:r>
        </a:p>
      </dsp:txBody>
      <dsp:txXfrm>
        <a:off x="2464" y="661781"/>
        <a:ext cx="2402978" cy="961191"/>
      </dsp:txXfrm>
    </dsp:sp>
    <dsp:sp modelId="{3E325008-AE1B-4CCE-8DE3-F8AE19110341}">
      <dsp:nvSpPr>
        <dsp:cNvPr id="0" name=""/>
        <dsp:cNvSpPr/>
      </dsp:nvSpPr>
      <dsp:spPr>
        <a:xfrm>
          <a:off x="2464" y="1622973"/>
          <a:ext cx="2402978" cy="23634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Die Teilnehmer laufen durch einen Flipchart-Parcours mit Fragen</a:t>
          </a:r>
        </a:p>
        <a:p>
          <a:pPr marL="171450" lvl="1" indent="-171450" algn="l" defTabSz="800100">
            <a:lnSpc>
              <a:spcPct val="90000"/>
            </a:lnSpc>
            <a:spcBef>
              <a:spcPct val="0"/>
            </a:spcBef>
            <a:spcAft>
              <a:spcPct val="15000"/>
            </a:spcAft>
            <a:buChar char="•"/>
          </a:pPr>
          <a:r>
            <a:rPr lang="de-DE" sz="1800" kern="1200" dirty="0"/>
            <a:t>Die Teilnehmer lernen sich kennen</a:t>
          </a:r>
        </a:p>
        <a:p>
          <a:pPr marL="171450" lvl="1" indent="-171450" algn="l" defTabSz="800100">
            <a:lnSpc>
              <a:spcPct val="90000"/>
            </a:lnSpc>
            <a:spcBef>
              <a:spcPct val="0"/>
            </a:spcBef>
            <a:spcAft>
              <a:spcPct val="15000"/>
            </a:spcAft>
            <a:buChar char="•"/>
          </a:pPr>
          <a:r>
            <a:rPr lang="de-DE" sz="1800" kern="1200" dirty="0"/>
            <a:t>Sie lernen über Ihre Teilnehmer</a:t>
          </a:r>
        </a:p>
      </dsp:txBody>
      <dsp:txXfrm>
        <a:off x="2464" y="1622973"/>
        <a:ext cx="2402978" cy="2363445"/>
      </dsp:txXfrm>
    </dsp:sp>
    <dsp:sp modelId="{C40BE949-63E3-41F9-8A1A-8B880CAD0590}">
      <dsp:nvSpPr>
        <dsp:cNvPr id="0" name=""/>
        <dsp:cNvSpPr/>
      </dsp:nvSpPr>
      <dsp:spPr>
        <a:xfrm>
          <a:off x="2741860" y="661781"/>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Wie?</a:t>
          </a:r>
        </a:p>
      </dsp:txBody>
      <dsp:txXfrm>
        <a:off x="2741860" y="661781"/>
        <a:ext cx="2402978" cy="961191"/>
      </dsp:txXfrm>
    </dsp:sp>
    <dsp:sp modelId="{F8496AF3-DBD6-4898-AFD9-B8477155FDD5}">
      <dsp:nvSpPr>
        <dsp:cNvPr id="0" name=""/>
        <dsp:cNvSpPr/>
      </dsp:nvSpPr>
      <dsp:spPr>
        <a:xfrm>
          <a:off x="2741860" y="1622973"/>
          <a:ext cx="2402978" cy="23634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Bringen Sie mehrere Flipcharts und Stifte mit</a:t>
          </a:r>
        </a:p>
        <a:p>
          <a:pPr marL="171450" lvl="1" indent="-171450" algn="l" defTabSz="800100">
            <a:lnSpc>
              <a:spcPct val="90000"/>
            </a:lnSpc>
            <a:spcBef>
              <a:spcPct val="0"/>
            </a:spcBef>
            <a:spcAft>
              <a:spcPct val="15000"/>
            </a:spcAft>
            <a:buChar char="•"/>
          </a:pPr>
          <a:r>
            <a:rPr lang="de-DE" sz="1800" kern="1200" dirty="0"/>
            <a:t>Erstellen Sie eine Route zwischen Flipcharts in einem ausreichend großen Raum</a:t>
          </a:r>
        </a:p>
      </dsp:txBody>
      <dsp:txXfrm>
        <a:off x="2741860" y="1622973"/>
        <a:ext cx="2402978" cy="2363445"/>
      </dsp:txXfrm>
    </dsp:sp>
    <dsp:sp modelId="{CFA5330B-5DC6-49AD-A90B-C2332C84EF2F}">
      <dsp:nvSpPr>
        <dsp:cNvPr id="0" name=""/>
        <dsp:cNvSpPr/>
      </dsp:nvSpPr>
      <dsp:spPr>
        <a:xfrm>
          <a:off x="5481256" y="661781"/>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de-DE" sz="4100" kern="1200" dirty="0"/>
            <a:t>Variante</a:t>
          </a:r>
        </a:p>
      </dsp:txBody>
      <dsp:txXfrm>
        <a:off x="5481256" y="661781"/>
        <a:ext cx="2402978" cy="961191"/>
      </dsp:txXfrm>
    </dsp:sp>
    <dsp:sp modelId="{EEFD55B9-FF8F-441B-85C9-E764564545C1}">
      <dsp:nvSpPr>
        <dsp:cNvPr id="0" name=""/>
        <dsp:cNvSpPr/>
      </dsp:nvSpPr>
      <dsp:spPr>
        <a:xfrm>
          <a:off x="5481256" y="1622973"/>
          <a:ext cx="2402978" cy="23634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Verwenden Sie diese Methode, um Vorkenntnisse der Teilnehmer zu überprüfen</a:t>
          </a:r>
        </a:p>
      </dsp:txBody>
      <dsp:txXfrm>
        <a:off x="5481256" y="1622973"/>
        <a:ext cx="2402978" cy="23634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C6B4F-1484-8445-AC01-20A679A3C51C}">
      <dsp:nvSpPr>
        <dsp:cNvPr id="0" name=""/>
        <dsp:cNvSpPr/>
      </dsp:nvSpPr>
      <dsp:spPr>
        <a:xfrm>
          <a:off x="471260" y="0"/>
          <a:ext cx="4648200" cy="46482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CB80D99-7E52-FE40-9A99-6CF9AC2581AE}">
      <dsp:nvSpPr>
        <dsp:cNvPr id="0" name=""/>
        <dsp:cNvSpPr/>
      </dsp:nvSpPr>
      <dsp:spPr>
        <a:xfrm>
          <a:off x="773393" y="302133"/>
          <a:ext cx="1859280" cy="1859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AT" sz="1300" kern="1200" noProof="0" dirty="0"/>
            <a:t>Behaviorismus</a:t>
          </a:r>
          <a:r>
            <a:rPr lang="de-DE" sz="1300" kern="1200" dirty="0"/>
            <a:t> (Feedback)</a:t>
          </a:r>
        </a:p>
      </dsp:txBody>
      <dsp:txXfrm>
        <a:off x="864156" y="392896"/>
        <a:ext cx="1677754" cy="1677754"/>
      </dsp:txXfrm>
    </dsp:sp>
    <dsp:sp modelId="{6989492D-4423-6A41-8A8F-05D0B6649767}">
      <dsp:nvSpPr>
        <dsp:cNvPr id="0" name=""/>
        <dsp:cNvSpPr/>
      </dsp:nvSpPr>
      <dsp:spPr>
        <a:xfrm>
          <a:off x="2958047" y="302133"/>
          <a:ext cx="1859280" cy="1859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Kognitivismus (Anwendung)</a:t>
          </a:r>
        </a:p>
      </dsp:txBody>
      <dsp:txXfrm>
        <a:off x="3048810" y="392896"/>
        <a:ext cx="1677754" cy="1677754"/>
      </dsp:txXfrm>
    </dsp:sp>
    <dsp:sp modelId="{DC9E3DE0-26D3-834F-BD72-F2A71DCD7A48}">
      <dsp:nvSpPr>
        <dsp:cNvPr id="0" name=""/>
        <dsp:cNvSpPr/>
      </dsp:nvSpPr>
      <dsp:spPr>
        <a:xfrm>
          <a:off x="773393" y="2486787"/>
          <a:ext cx="1859280" cy="1859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Konstruktivismus (</a:t>
          </a:r>
          <a:r>
            <a:rPr lang="de-AT" sz="1300" kern="1200" noProof="0" dirty="0"/>
            <a:t>Reflexivität</a:t>
          </a:r>
          <a:r>
            <a:rPr lang="en-US" sz="1300" kern="1200" dirty="0"/>
            <a:t>)</a:t>
          </a:r>
          <a:endParaRPr lang="de-DE" sz="1300" kern="1200" dirty="0"/>
        </a:p>
      </dsp:txBody>
      <dsp:txXfrm>
        <a:off x="864156" y="2577550"/>
        <a:ext cx="1677754" cy="1677754"/>
      </dsp:txXfrm>
    </dsp:sp>
    <dsp:sp modelId="{F5B73145-BEA1-6446-B016-99F354F3B767}">
      <dsp:nvSpPr>
        <dsp:cNvPr id="0" name=""/>
        <dsp:cNvSpPr/>
      </dsp:nvSpPr>
      <dsp:spPr>
        <a:xfrm>
          <a:off x="2958047" y="2486787"/>
          <a:ext cx="1859280" cy="185928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Sozialkonstruktivismus (Interaktion)</a:t>
          </a:r>
        </a:p>
      </dsp:txBody>
      <dsp:txXfrm>
        <a:off x="3048810" y="2577550"/>
        <a:ext cx="1677754" cy="16777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68F83-83BB-480E-BCAF-5EB2954C07F3}">
      <dsp:nvSpPr>
        <dsp:cNvPr id="0" name=""/>
        <dsp:cNvSpPr/>
      </dsp:nvSpPr>
      <dsp:spPr>
        <a:xfrm>
          <a:off x="2965" y="138647"/>
          <a:ext cx="1782979" cy="713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Wann?</a:t>
          </a:r>
        </a:p>
      </dsp:txBody>
      <dsp:txXfrm>
        <a:off x="2965" y="138647"/>
        <a:ext cx="1782979" cy="713191"/>
      </dsp:txXfrm>
    </dsp:sp>
    <dsp:sp modelId="{93F1F033-03A8-4659-8EB3-19801A8BC73B}">
      <dsp:nvSpPr>
        <dsp:cNvPr id="0" name=""/>
        <dsp:cNvSpPr/>
      </dsp:nvSpPr>
      <dsp:spPr>
        <a:xfrm>
          <a:off x="2965" y="851839"/>
          <a:ext cx="178297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de-DE" sz="1200" kern="1200" dirty="0"/>
            <a:t>Wenn man inhaltliche Diskussion mit Teilnehmeraktivierung inkl. Dokumentation der Diskussion kombinieren will (z. B. zum Einstieg in ein neues Thema oder zur Zusammenfassung)</a:t>
          </a:r>
        </a:p>
        <a:p>
          <a:pPr marL="114300" lvl="1" indent="-114300" algn="l" defTabSz="533400">
            <a:lnSpc>
              <a:spcPct val="90000"/>
            </a:lnSpc>
            <a:spcBef>
              <a:spcPct val="0"/>
            </a:spcBef>
            <a:spcAft>
              <a:spcPct val="15000"/>
            </a:spcAft>
            <a:buChar char="•"/>
          </a:pPr>
          <a:r>
            <a:rPr lang="de-DE" sz="1200" b="1" kern="1200" dirty="0"/>
            <a:t>Gruppe</a:t>
          </a:r>
          <a:r>
            <a:rPr lang="de-DE" sz="1200" kern="1200" dirty="0"/>
            <a:t>: 15-60 Personen</a:t>
          </a:r>
        </a:p>
        <a:p>
          <a:pPr marL="114300" lvl="1" indent="-114300" algn="l" defTabSz="533400">
            <a:lnSpc>
              <a:spcPct val="90000"/>
            </a:lnSpc>
            <a:spcBef>
              <a:spcPct val="0"/>
            </a:spcBef>
            <a:spcAft>
              <a:spcPct val="15000"/>
            </a:spcAft>
            <a:buChar char="•"/>
          </a:pPr>
          <a:r>
            <a:rPr lang="de-DE" sz="1200" b="1" kern="1200" dirty="0"/>
            <a:t>Dauer</a:t>
          </a:r>
          <a:r>
            <a:rPr lang="de-DE" sz="1200" kern="1200" dirty="0"/>
            <a:t>: länger als 1 Stunde</a:t>
          </a:r>
        </a:p>
        <a:p>
          <a:pPr marL="114300" lvl="1" indent="-114300" algn="l" defTabSz="533400">
            <a:lnSpc>
              <a:spcPct val="90000"/>
            </a:lnSpc>
            <a:spcBef>
              <a:spcPct val="0"/>
            </a:spcBef>
            <a:spcAft>
              <a:spcPct val="15000"/>
            </a:spcAft>
            <a:buChar char="•"/>
          </a:pPr>
          <a:r>
            <a:rPr lang="de-DE" sz="1200" b="1" kern="1200" dirty="0"/>
            <a:t>Vorteile</a:t>
          </a:r>
          <a:r>
            <a:rPr lang="de-DE" sz="1200" kern="1200" dirty="0"/>
            <a:t>: tiefe Diskussionen, Studenten lernen voneinander</a:t>
          </a:r>
        </a:p>
        <a:p>
          <a:pPr marL="114300" lvl="1" indent="-114300" algn="l" defTabSz="533400">
            <a:lnSpc>
              <a:spcPct val="90000"/>
            </a:lnSpc>
            <a:spcBef>
              <a:spcPct val="0"/>
            </a:spcBef>
            <a:spcAft>
              <a:spcPct val="15000"/>
            </a:spcAft>
            <a:buChar char="•"/>
          </a:pPr>
          <a:r>
            <a:rPr lang="de-DE" sz="1200" b="1" kern="1200" dirty="0"/>
            <a:t>Nachteile</a:t>
          </a:r>
          <a:r>
            <a:rPr lang="de-DE" sz="1200" kern="1200" dirty="0"/>
            <a:t>: zeitaufwändig, Vorbereitung erforderlich, Studenten brauchen Vorkenntnisse</a:t>
          </a:r>
        </a:p>
      </dsp:txBody>
      <dsp:txXfrm>
        <a:off x="2965" y="851839"/>
        <a:ext cx="1782979" cy="3657712"/>
      </dsp:txXfrm>
    </dsp:sp>
    <dsp:sp modelId="{43176E8A-2FAA-44CB-A221-6D011E258005}">
      <dsp:nvSpPr>
        <dsp:cNvPr id="0" name=""/>
        <dsp:cNvSpPr/>
      </dsp:nvSpPr>
      <dsp:spPr>
        <a:xfrm>
          <a:off x="2035561" y="138647"/>
          <a:ext cx="1782979" cy="713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Was?</a:t>
          </a:r>
        </a:p>
      </dsp:txBody>
      <dsp:txXfrm>
        <a:off x="2035561" y="138647"/>
        <a:ext cx="1782979" cy="713191"/>
      </dsp:txXfrm>
    </dsp:sp>
    <dsp:sp modelId="{199AA889-8B44-4131-A275-AA372FEE6B6E}">
      <dsp:nvSpPr>
        <dsp:cNvPr id="0" name=""/>
        <dsp:cNvSpPr/>
      </dsp:nvSpPr>
      <dsp:spPr>
        <a:xfrm>
          <a:off x="2035561" y="851839"/>
          <a:ext cx="178297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t>Entwicklung</a:t>
          </a:r>
          <a:r>
            <a:rPr lang="en-US" sz="1400" kern="1200" dirty="0"/>
            <a:t> von </a:t>
          </a:r>
          <a:r>
            <a:rPr lang="en-US" sz="1400" kern="1200" dirty="0" err="1"/>
            <a:t>Ideen</a:t>
          </a:r>
          <a:r>
            <a:rPr lang="en-US" sz="1400" kern="1200" dirty="0"/>
            <a:t> in Gruppen</a:t>
          </a:r>
          <a:endParaRPr lang="de-DE" sz="1400" kern="1200" dirty="0"/>
        </a:p>
        <a:p>
          <a:pPr marL="114300" lvl="1" indent="-114300" algn="l" defTabSz="622300">
            <a:lnSpc>
              <a:spcPct val="90000"/>
            </a:lnSpc>
            <a:spcBef>
              <a:spcPct val="0"/>
            </a:spcBef>
            <a:spcAft>
              <a:spcPct val="15000"/>
            </a:spcAft>
            <a:buChar char="•"/>
          </a:pPr>
          <a:r>
            <a:rPr lang="de-DE" sz="1400" kern="1200" dirty="0"/>
            <a:t>Zum Wissensaustausch durch Konversation, mischen Sie die Gruppen </a:t>
          </a:r>
        </a:p>
      </dsp:txBody>
      <dsp:txXfrm>
        <a:off x="2035561" y="851839"/>
        <a:ext cx="1782979" cy="3657712"/>
      </dsp:txXfrm>
    </dsp:sp>
    <dsp:sp modelId="{8FAA779C-48E8-49FC-97B5-6664B46E049A}">
      <dsp:nvSpPr>
        <dsp:cNvPr id="0" name=""/>
        <dsp:cNvSpPr/>
      </dsp:nvSpPr>
      <dsp:spPr>
        <a:xfrm>
          <a:off x="4068158" y="138647"/>
          <a:ext cx="1782979" cy="713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Wie?</a:t>
          </a:r>
        </a:p>
      </dsp:txBody>
      <dsp:txXfrm>
        <a:off x="4068158" y="138647"/>
        <a:ext cx="1782979" cy="713191"/>
      </dsp:txXfrm>
    </dsp:sp>
    <dsp:sp modelId="{8F20E0EF-059E-4ED7-A0E4-6942EB245855}">
      <dsp:nvSpPr>
        <dsp:cNvPr id="0" name=""/>
        <dsp:cNvSpPr/>
      </dsp:nvSpPr>
      <dsp:spPr>
        <a:xfrm>
          <a:off x="4068158" y="851839"/>
          <a:ext cx="178297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kern="1200" dirty="0"/>
            <a:t>Schaffen Sie eine freundliche Atmosphäre für Gruppendiskussion</a:t>
          </a:r>
        </a:p>
        <a:p>
          <a:pPr marL="114300" lvl="1" indent="-114300" algn="l" defTabSz="622300">
            <a:lnSpc>
              <a:spcPct val="90000"/>
            </a:lnSpc>
            <a:spcBef>
              <a:spcPct val="0"/>
            </a:spcBef>
            <a:spcAft>
              <a:spcPct val="15000"/>
            </a:spcAft>
            <a:buChar char="•"/>
          </a:pPr>
          <a:r>
            <a:rPr lang="de-DE" sz="1400" kern="1200" dirty="0"/>
            <a:t>Stellen Sie Tische und/oder Flipcharts mit Stift und Papier zur Verfügung</a:t>
          </a:r>
          <a:endParaRPr lang="en-US" sz="1400" kern="1200" dirty="0"/>
        </a:p>
        <a:p>
          <a:pPr marL="114300" lvl="1" indent="-114300" algn="l" defTabSz="622300">
            <a:lnSpc>
              <a:spcPct val="90000"/>
            </a:lnSpc>
            <a:spcBef>
              <a:spcPct val="0"/>
            </a:spcBef>
            <a:spcAft>
              <a:spcPct val="15000"/>
            </a:spcAft>
            <a:buChar char="•"/>
          </a:pPr>
          <a:r>
            <a:rPr lang="de-DE" sz="1400" kern="1200" dirty="0"/>
            <a:t>3 zwanzigminütige Diskussionsrunden in Vierergruppen</a:t>
          </a:r>
          <a:endParaRPr lang="en-US" sz="1400" kern="1200" dirty="0"/>
        </a:p>
      </dsp:txBody>
      <dsp:txXfrm>
        <a:off x="4068158" y="851839"/>
        <a:ext cx="1782979" cy="3657712"/>
      </dsp:txXfrm>
    </dsp:sp>
    <dsp:sp modelId="{1AD87215-A0F4-4D74-98EB-DC1C199CBB15}">
      <dsp:nvSpPr>
        <dsp:cNvPr id="0" name=""/>
        <dsp:cNvSpPr/>
      </dsp:nvSpPr>
      <dsp:spPr>
        <a:xfrm>
          <a:off x="6100755" y="138647"/>
          <a:ext cx="1782979" cy="713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Variante</a:t>
          </a:r>
        </a:p>
      </dsp:txBody>
      <dsp:txXfrm>
        <a:off x="6100755" y="138647"/>
        <a:ext cx="1782979" cy="713191"/>
      </dsp:txXfrm>
    </dsp:sp>
    <dsp:sp modelId="{DA1F60FF-3CAB-44BB-AAC2-86001C8C26C4}">
      <dsp:nvSpPr>
        <dsp:cNvPr id="0" name=""/>
        <dsp:cNvSpPr/>
      </dsp:nvSpPr>
      <dsp:spPr>
        <a:xfrm>
          <a:off x="6100755" y="851839"/>
          <a:ext cx="1782979" cy="36577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kern="1200" dirty="0"/>
            <a:t>Rundenlänge und Gruppengrößen können geändert werden</a:t>
          </a:r>
        </a:p>
        <a:p>
          <a:pPr marL="228600" lvl="1" indent="-228600" algn="l" defTabSz="889000">
            <a:lnSpc>
              <a:spcPct val="90000"/>
            </a:lnSpc>
            <a:spcBef>
              <a:spcPct val="0"/>
            </a:spcBef>
            <a:spcAft>
              <a:spcPct val="15000"/>
            </a:spcAft>
            <a:buChar char="•"/>
          </a:pPr>
          <a:endParaRPr lang="de-DE" sz="2000" kern="1200" dirty="0"/>
        </a:p>
      </dsp:txBody>
      <dsp:txXfrm>
        <a:off x="6100755" y="851839"/>
        <a:ext cx="1782979" cy="36577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76F01-F340-4E9D-B617-F50C4598B999}">
      <dsp:nvSpPr>
        <dsp:cNvPr id="0" name=""/>
        <dsp:cNvSpPr/>
      </dsp:nvSpPr>
      <dsp:spPr>
        <a:xfrm>
          <a:off x="1" y="498563"/>
          <a:ext cx="1972679" cy="7070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Wann?</a:t>
          </a:r>
        </a:p>
      </dsp:txBody>
      <dsp:txXfrm>
        <a:off x="1" y="498563"/>
        <a:ext cx="1972679" cy="707060"/>
      </dsp:txXfrm>
    </dsp:sp>
    <dsp:sp modelId="{4C81E0AB-9E6C-48ED-B242-783B66B8F675}">
      <dsp:nvSpPr>
        <dsp:cNvPr id="0" name=""/>
        <dsp:cNvSpPr/>
      </dsp:nvSpPr>
      <dsp:spPr>
        <a:xfrm>
          <a:off x="3377" y="1205623"/>
          <a:ext cx="1965927" cy="29440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kern="1200" dirty="0"/>
            <a:t>Um Studenten zu aktivieren und diskutieren zu üben</a:t>
          </a:r>
        </a:p>
        <a:p>
          <a:pPr marL="114300" lvl="1" indent="-114300" algn="l" defTabSz="622300">
            <a:lnSpc>
              <a:spcPct val="90000"/>
            </a:lnSpc>
            <a:spcBef>
              <a:spcPct val="0"/>
            </a:spcBef>
            <a:spcAft>
              <a:spcPct val="15000"/>
            </a:spcAft>
            <a:buChar char="•"/>
          </a:pPr>
          <a:r>
            <a:rPr lang="de-DE" sz="1400" b="1" kern="1200" dirty="0"/>
            <a:t>Gruppe</a:t>
          </a:r>
          <a:r>
            <a:rPr lang="de-DE" sz="1400" kern="1200" dirty="0"/>
            <a:t>: 20-40 Personen</a:t>
          </a:r>
        </a:p>
        <a:p>
          <a:pPr marL="114300" lvl="1" indent="-114300" algn="l" defTabSz="622300">
            <a:lnSpc>
              <a:spcPct val="90000"/>
            </a:lnSpc>
            <a:spcBef>
              <a:spcPct val="0"/>
            </a:spcBef>
            <a:spcAft>
              <a:spcPct val="15000"/>
            </a:spcAft>
            <a:buChar char="•"/>
          </a:pPr>
          <a:r>
            <a:rPr lang="de-DE" sz="1400" b="1" kern="1200" dirty="0"/>
            <a:t>Dauer</a:t>
          </a:r>
          <a:r>
            <a:rPr lang="de-DE" sz="1400" kern="1200" dirty="0"/>
            <a:t>: mind. 30 Min.</a:t>
          </a:r>
          <a:endParaRPr lang="de-DE" sz="1400" b="1" kern="1200" dirty="0"/>
        </a:p>
        <a:p>
          <a:pPr marL="114300" lvl="1" indent="-114300" algn="l" defTabSz="622300">
            <a:lnSpc>
              <a:spcPct val="90000"/>
            </a:lnSpc>
            <a:spcBef>
              <a:spcPct val="0"/>
            </a:spcBef>
            <a:spcAft>
              <a:spcPct val="15000"/>
            </a:spcAft>
            <a:buChar char="•"/>
          </a:pPr>
          <a:r>
            <a:rPr lang="de-DE" sz="1400" b="1" kern="1200" dirty="0"/>
            <a:t>Vorteile</a:t>
          </a:r>
          <a:r>
            <a:rPr lang="de-DE" sz="1400" kern="1200" dirty="0"/>
            <a:t>: sehr fokussiert auf Diskussion und wechselnde Diskussionsteilnehmer</a:t>
          </a:r>
        </a:p>
        <a:p>
          <a:pPr marL="114300" lvl="1" indent="-114300" algn="l" defTabSz="622300">
            <a:lnSpc>
              <a:spcPct val="90000"/>
            </a:lnSpc>
            <a:spcBef>
              <a:spcPct val="0"/>
            </a:spcBef>
            <a:spcAft>
              <a:spcPct val="15000"/>
            </a:spcAft>
            <a:buChar char="•"/>
          </a:pPr>
          <a:r>
            <a:rPr lang="de-DE" sz="1400" b="1" kern="1200" dirty="0"/>
            <a:t>Nachteile</a:t>
          </a:r>
          <a:r>
            <a:rPr lang="de-DE" sz="1400" kern="1200" dirty="0"/>
            <a:t>: Die Gruppe muss diszipliniert sein</a:t>
          </a:r>
        </a:p>
      </dsp:txBody>
      <dsp:txXfrm>
        <a:off x="3377" y="1205623"/>
        <a:ext cx="1965927" cy="2944012"/>
      </dsp:txXfrm>
    </dsp:sp>
    <dsp:sp modelId="{F0194863-D8B1-4C57-9D2A-9DD16EADDB52}">
      <dsp:nvSpPr>
        <dsp:cNvPr id="0" name=""/>
        <dsp:cNvSpPr/>
      </dsp:nvSpPr>
      <dsp:spPr>
        <a:xfrm>
          <a:off x="2220151" y="498563"/>
          <a:ext cx="1767650" cy="7070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Was?</a:t>
          </a:r>
        </a:p>
      </dsp:txBody>
      <dsp:txXfrm>
        <a:off x="2220151" y="498563"/>
        <a:ext cx="1767650" cy="707060"/>
      </dsp:txXfrm>
    </dsp:sp>
    <dsp:sp modelId="{FE24FE5B-2E85-4DF8-97C6-3F8934762749}">
      <dsp:nvSpPr>
        <dsp:cNvPr id="0" name=""/>
        <dsp:cNvSpPr/>
      </dsp:nvSpPr>
      <dsp:spPr>
        <a:xfrm>
          <a:off x="2220151" y="1205623"/>
          <a:ext cx="1767650" cy="29440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kern="1200" dirty="0"/>
            <a:t>Eine kleine Gruppe diskutiert ein Thema, während der Rest der Gruppe zuhört</a:t>
          </a:r>
        </a:p>
        <a:p>
          <a:pPr marL="114300" lvl="1" indent="-114300" algn="l" defTabSz="622300">
            <a:lnSpc>
              <a:spcPct val="90000"/>
            </a:lnSpc>
            <a:spcBef>
              <a:spcPct val="0"/>
            </a:spcBef>
            <a:spcAft>
              <a:spcPct val="15000"/>
            </a:spcAft>
            <a:buChar char="•"/>
          </a:pPr>
          <a:r>
            <a:rPr lang="de-DE" sz="1400" kern="1200" dirty="0"/>
            <a:t>Von Zeit zu Zeit bekommen die Zuhörer die Gelegenheit, </a:t>
          </a:r>
          <a:r>
            <a:rPr lang="de-DE" sz="1400" b="0" i="0" kern="1200" dirty="0"/>
            <a:t>sich kurz an der Diskussion zu beteiligen</a:t>
          </a:r>
          <a:endParaRPr lang="de-DE" sz="1400" kern="1200" dirty="0"/>
        </a:p>
        <a:p>
          <a:pPr marL="114300" lvl="1" indent="-114300" algn="l" defTabSz="622300">
            <a:lnSpc>
              <a:spcPct val="90000"/>
            </a:lnSpc>
            <a:spcBef>
              <a:spcPct val="0"/>
            </a:spcBef>
            <a:spcAft>
              <a:spcPct val="15000"/>
            </a:spcAft>
            <a:buChar char="•"/>
          </a:pPr>
          <a:endParaRPr lang="de-DE" sz="1400" kern="1200" dirty="0"/>
        </a:p>
      </dsp:txBody>
      <dsp:txXfrm>
        <a:off x="2220151" y="1205623"/>
        <a:ext cx="1767650" cy="2944012"/>
      </dsp:txXfrm>
    </dsp:sp>
    <dsp:sp modelId="{8CA1FCAE-73D5-4D84-8B75-26FDAC0A870F}">
      <dsp:nvSpPr>
        <dsp:cNvPr id="0" name=""/>
        <dsp:cNvSpPr/>
      </dsp:nvSpPr>
      <dsp:spPr>
        <a:xfrm>
          <a:off x="4235272" y="498563"/>
          <a:ext cx="1767650" cy="7070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Wie?</a:t>
          </a:r>
        </a:p>
      </dsp:txBody>
      <dsp:txXfrm>
        <a:off x="4235272" y="498563"/>
        <a:ext cx="1767650" cy="707060"/>
      </dsp:txXfrm>
    </dsp:sp>
    <dsp:sp modelId="{0D2FB6FA-8758-4FFA-BF1B-ACC2A20EB4E0}">
      <dsp:nvSpPr>
        <dsp:cNvPr id="0" name=""/>
        <dsp:cNvSpPr/>
      </dsp:nvSpPr>
      <dsp:spPr>
        <a:xfrm>
          <a:off x="4235272" y="1205623"/>
          <a:ext cx="1767650" cy="29440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b="0" i="0" kern="1200" dirty="0"/>
            <a:t>Bauen Sie mitten im Raum einen kleinen Innenstuhlkreis von 4-5 Stühlen auf</a:t>
          </a:r>
          <a:endParaRPr lang="de-DE" sz="1400" kern="1200" dirty="0"/>
        </a:p>
        <a:p>
          <a:pPr marL="114300" lvl="1" indent="-114300" algn="l" defTabSz="622300">
            <a:lnSpc>
              <a:spcPct val="90000"/>
            </a:lnSpc>
            <a:spcBef>
              <a:spcPct val="0"/>
            </a:spcBef>
            <a:spcAft>
              <a:spcPct val="15000"/>
            </a:spcAft>
            <a:buChar char="•"/>
          </a:pPr>
          <a:r>
            <a:rPr lang="de-DE" sz="1400" kern="1200" dirty="0"/>
            <a:t>Die anderen bilden mit ihren Stühlen einen größeren Sitzkreis um den Innenkreis herum (wie ein </a:t>
          </a:r>
          <a:r>
            <a:rPr lang="en-US" sz="1400" b="0" i="0" kern="1200" dirty="0" err="1"/>
            <a:t>Goldfischglas</a:t>
          </a:r>
          <a:r>
            <a:rPr lang="en-US" sz="1400" b="0" i="0" kern="1200" dirty="0"/>
            <a:t>)</a:t>
          </a:r>
          <a:endParaRPr lang="de-DE" sz="1400" kern="1200" dirty="0"/>
        </a:p>
      </dsp:txBody>
      <dsp:txXfrm>
        <a:off x="4235272" y="1205623"/>
        <a:ext cx="1767650" cy="2944012"/>
      </dsp:txXfrm>
    </dsp:sp>
    <dsp:sp modelId="{60BF5033-D197-4D6C-80E1-27B8DFFB6771}">
      <dsp:nvSpPr>
        <dsp:cNvPr id="0" name=""/>
        <dsp:cNvSpPr/>
      </dsp:nvSpPr>
      <dsp:spPr>
        <a:xfrm>
          <a:off x="6250393" y="498563"/>
          <a:ext cx="1767650" cy="70706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de-DE" sz="2800" kern="1200" dirty="0"/>
            <a:t>Variante</a:t>
          </a:r>
        </a:p>
      </dsp:txBody>
      <dsp:txXfrm>
        <a:off x="6250393" y="498563"/>
        <a:ext cx="1767650" cy="707060"/>
      </dsp:txXfrm>
    </dsp:sp>
    <dsp:sp modelId="{DF8759D0-1E9B-415F-95CA-CC37088E6458}">
      <dsp:nvSpPr>
        <dsp:cNvPr id="0" name=""/>
        <dsp:cNvSpPr/>
      </dsp:nvSpPr>
      <dsp:spPr>
        <a:xfrm>
          <a:off x="6250393" y="1205623"/>
          <a:ext cx="1767650" cy="29440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de-DE" sz="1400" b="0" i="0" kern="1200" dirty="0"/>
            <a:t>Möchte ein Teilnehmer aus dem Außenkreis zur Diskussion beitragen, gibt es verschiedene Formen (Gast-Stuhl, „Abklopfen“, usw.)</a:t>
          </a:r>
          <a:endParaRPr lang="de-DE" sz="1400" kern="1200" dirty="0"/>
        </a:p>
      </dsp:txBody>
      <dsp:txXfrm>
        <a:off x="6250393" y="1205623"/>
        <a:ext cx="1767650" cy="29440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508AC-2DD8-4229-81A2-D741DEE5AB40}">
      <dsp:nvSpPr>
        <dsp:cNvPr id="0" name=""/>
        <dsp:cNvSpPr/>
      </dsp:nvSpPr>
      <dsp:spPr>
        <a:xfrm>
          <a:off x="5621" y="312398"/>
          <a:ext cx="2048826" cy="45515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kern="1200" dirty="0"/>
            <a:t>Wann?</a:t>
          </a:r>
        </a:p>
      </dsp:txBody>
      <dsp:txXfrm>
        <a:off x="5621" y="312398"/>
        <a:ext cx="2048826" cy="455154"/>
      </dsp:txXfrm>
    </dsp:sp>
    <dsp:sp modelId="{17A1FF70-41A6-4060-9222-754E8ADE4725}">
      <dsp:nvSpPr>
        <dsp:cNvPr id="0" name=""/>
        <dsp:cNvSpPr/>
      </dsp:nvSpPr>
      <dsp:spPr>
        <a:xfrm>
          <a:off x="14301" y="767552"/>
          <a:ext cx="2031465" cy="37331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Als individuelle Aktivierungstechnik</a:t>
          </a:r>
        </a:p>
        <a:p>
          <a:pPr marL="171450" lvl="1" indent="-171450" algn="l" defTabSz="711200">
            <a:lnSpc>
              <a:spcPct val="90000"/>
            </a:lnSpc>
            <a:spcBef>
              <a:spcPct val="0"/>
            </a:spcBef>
            <a:spcAft>
              <a:spcPct val="15000"/>
            </a:spcAft>
            <a:buChar char="•"/>
          </a:pPr>
          <a:r>
            <a:rPr lang="de-DE" sz="1600" b="1" kern="1200" dirty="0"/>
            <a:t>Gruppe</a:t>
          </a:r>
          <a:r>
            <a:rPr lang="de-DE" sz="1600" kern="1200" dirty="0"/>
            <a:t>: skalierbar</a:t>
          </a:r>
        </a:p>
        <a:p>
          <a:pPr marL="171450" lvl="1" indent="-171450" algn="l" defTabSz="711200">
            <a:lnSpc>
              <a:spcPct val="90000"/>
            </a:lnSpc>
            <a:spcBef>
              <a:spcPct val="0"/>
            </a:spcBef>
            <a:spcAft>
              <a:spcPct val="15000"/>
            </a:spcAft>
            <a:buChar char="•"/>
          </a:pPr>
          <a:r>
            <a:rPr lang="de-DE" sz="1600" b="1" kern="1200" dirty="0"/>
            <a:t>Dauer</a:t>
          </a:r>
          <a:r>
            <a:rPr lang="de-DE" sz="1600" kern="1200" dirty="0"/>
            <a:t>: mind. 10 Min.</a:t>
          </a:r>
        </a:p>
        <a:p>
          <a:pPr marL="171450" lvl="1" indent="-171450" algn="l" defTabSz="711200">
            <a:lnSpc>
              <a:spcPct val="90000"/>
            </a:lnSpc>
            <a:spcBef>
              <a:spcPct val="0"/>
            </a:spcBef>
            <a:spcAft>
              <a:spcPct val="15000"/>
            </a:spcAft>
            <a:buChar char="•"/>
          </a:pPr>
          <a:r>
            <a:rPr lang="de-DE" sz="1600" b="1" kern="1200" dirty="0"/>
            <a:t>Vorteile</a:t>
          </a:r>
          <a:r>
            <a:rPr lang="de-DE" sz="1600" kern="1200" dirty="0"/>
            <a:t>: kurz und einfach</a:t>
          </a:r>
        </a:p>
        <a:p>
          <a:pPr marL="171450" lvl="1" indent="-171450" algn="l" defTabSz="711200">
            <a:lnSpc>
              <a:spcPct val="90000"/>
            </a:lnSpc>
            <a:spcBef>
              <a:spcPct val="0"/>
            </a:spcBef>
            <a:spcAft>
              <a:spcPct val="15000"/>
            </a:spcAft>
            <a:buChar char="•"/>
          </a:pPr>
          <a:r>
            <a:rPr lang="de-DE" sz="1600" b="1" kern="1200" dirty="0"/>
            <a:t>Nachteile</a:t>
          </a:r>
          <a:r>
            <a:rPr lang="de-DE" sz="1600" kern="1200" dirty="0"/>
            <a:t>: Vorbereitung erforderlich (Kreuzworträtsel)</a:t>
          </a:r>
        </a:p>
      </dsp:txBody>
      <dsp:txXfrm>
        <a:off x="14301" y="767552"/>
        <a:ext cx="2031465" cy="3733199"/>
      </dsp:txXfrm>
    </dsp:sp>
    <dsp:sp modelId="{E41A6690-E4DF-4662-B746-A8E5F82A2C98}">
      <dsp:nvSpPr>
        <dsp:cNvPr id="0" name=""/>
        <dsp:cNvSpPr/>
      </dsp:nvSpPr>
      <dsp:spPr>
        <a:xfrm>
          <a:off x="2282449" y="312398"/>
          <a:ext cx="1962614" cy="45515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kern="1200" dirty="0"/>
            <a:t>Was?</a:t>
          </a:r>
        </a:p>
      </dsp:txBody>
      <dsp:txXfrm>
        <a:off x="2282449" y="312398"/>
        <a:ext cx="1962614" cy="455154"/>
      </dsp:txXfrm>
    </dsp:sp>
    <dsp:sp modelId="{E84CEFF9-4390-497C-9DFB-0907C5F08D5C}">
      <dsp:nvSpPr>
        <dsp:cNvPr id="0" name=""/>
        <dsp:cNvSpPr/>
      </dsp:nvSpPr>
      <dsp:spPr>
        <a:xfrm>
          <a:off x="2278874" y="767552"/>
          <a:ext cx="1969764" cy="37331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Kleine </a:t>
          </a:r>
          <a:r>
            <a:rPr lang="de-DE" sz="1600" kern="1200" dirty="0" err="1"/>
            <a:t>Quizzes</a:t>
          </a:r>
          <a:r>
            <a:rPr lang="de-DE" sz="1600" kern="1200" dirty="0"/>
            <a:t> motivieren die Teilnehmer, sich mit den Inhalten auseinander-zusetzen, und helfen Wissenslücken zu schließen</a:t>
          </a:r>
        </a:p>
      </dsp:txBody>
      <dsp:txXfrm>
        <a:off x="2278874" y="767552"/>
        <a:ext cx="1969764" cy="3733199"/>
      </dsp:txXfrm>
    </dsp:sp>
    <dsp:sp modelId="{182DC995-E35F-4420-B44A-85EB994BEB03}">
      <dsp:nvSpPr>
        <dsp:cNvPr id="0" name=""/>
        <dsp:cNvSpPr/>
      </dsp:nvSpPr>
      <dsp:spPr>
        <a:xfrm>
          <a:off x="4473066" y="312398"/>
          <a:ext cx="1786824" cy="45515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de-DE" sz="2000" kern="1200" dirty="0"/>
            <a:t>Wie?</a:t>
          </a:r>
        </a:p>
      </dsp:txBody>
      <dsp:txXfrm>
        <a:off x="4473066" y="312398"/>
        <a:ext cx="1786824" cy="455154"/>
      </dsp:txXfrm>
    </dsp:sp>
    <dsp:sp modelId="{BE3F4E9D-FC5F-43CE-87A1-66D2B90C6DD1}">
      <dsp:nvSpPr>
        <dsp:cNvPr id="0" name=""/>
        <dsp:cNvSpPr/>
      </dsp:nvSpPr>
      <dsp:spPr>
        <a:xfrm>
          <a:off x="4477210" y="767552"/>
          <a:ext cx="1778536" cy="37331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err="1"/>
            <a:t>Inhaltliche</a:t>
          </a:r>
          <a:r>
            <a:rPr lang="en-US" sz="1600" kern="1200" dirty="0"/>
            <a:t> </a:t>
          </a:r>
          <a:r>
            <a:rPr lang="en-US" sz="1600" kern="1200" dirty="0" err="1"/>
            <a:t>Fragen</a:t>
          </a:r>
          <a:endParaRPr lang="de-DE" sz="1600" kern="1200" dirty="0"/>
        </a:p>
        <a:p>
          <a:pPr marL="171450" lvl="1" indent="-171450" algn="l" defTabSz="711200">
            <a:lnSpc>
              <a:spcPct val="90000"/>
            </a:lnSpc>
            <a:spcBef>
              <a:spcPct val="0"/>
            </a:spcBef>
            <a:spcAft>
              <a:spcPct val="15000"/>
            </a:spcAft>
            <a:buChar char="•"/>
          </a:pPr>
          <a:r>
            <a:rPr lang="de-DE" sz="1600" kern="1200" dirty="0"/>
            <a:t>Bei komplexeren Meinungsfragen können digitale Abstimmungs-systeme eingesetzt werden</a:t>
          </a:r>
        </a:p>
      </dsp:txBody>
      <dsp:txXfrm>
        <a:off x="4477210" y="767552"/>
        <a:ext cx="1778536" cy="3733199"/>
      </dsp:txXfrm>
    </dsp:sp>
    <dsp:sp modelId="{94883156-15E4-41FA-A3FF-EBB42C33C6BA}">
      <dsp:nvSpPr>
        <dsp:cNvPr id="0" name=""/>
        <dsp:cNvSpPr/>
      </dsp:nvSpPr>
      <dsp:spPr>
        <a:xfrm>
          <a:off x="6487075" y="312398"/>
          <a:ext cx="1782271" cy="455154"/>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err="1"/>
            <a:t>Variante</a:t>
          </a:r>
          <a:endParaRPr lang="en-US" sz="2000" kern="1200" dirty="0"/>
        </a:p>
      </dsp:txBody>
      <dsp:txXfrm>
        <a:off x="6487075" y="312398"/>
        <a:ext cx="1782271" cy="455154"/>
      </dsp:txXfrm>
    </dsp:sp>
    <dsp:sp modelId="{4DE13EEA-EF52-4A6E-8576-DCA13475DA99}">
      <dsp:nvSpPr>
        <dsp:cNvPr id="0" name=""/>
        <dsp:cNvSpPr/>
      </dsp:nvSpPr>
      <dsp:spPr>
        <a:xfrm>
          <a:off x="6484317" y="767552"/>
          <a:ext cx="1787786" cy="373319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a:t>Zu Beginn: Vorwissen der Studierende einschätzen</a:t>
          </a:r>
          <a:endParaRPr lang="en-US" sz="1600" kern="1200"/>
        </a:p>
        <a:p>
          <a:pPr marL="171450" lvl="1" indent="-171450" algn="l" defTabSz="711200">
            <a:lnSpc>
              <a:spcPct val="90000"/>
            </a:lnSpc>
            <a:spcBef>
              <a:spcPct val="0"/>
            </a:spcBef>
            <a:spcAft>
              <a:spcPct val="15000"/>
            </a:spcAft>
            <a:buChar char="•"/>
          </a:pPr>
          <a:r>
            <a:rPr lang="de-DE" sz="1600" kern="1200" dirty="0"/>
            <a:t>Während des Kurses: Lernfortschritt der Studenten evaluieren</a:t>
          </a:r>
          <a:endParaRPr lang="en-US" sz="1600" kern="1200" dirty="0"/>
        </a:p>
        <a:p>
          <a:pPr marL="171450" lvl="1" indent="-171450" algn="l" defTabSz="711200">
            <a:lnSpc>
              <a:spcPct val="90000"/>
            </a:lnSpc>
            <a:spcBef>
              <a:spcPct val="0"/>
            </a:spcBef>
            <a:spcAft>
              <a:spcPct val="15000"/>
            </a:spcAft>
            <a:buChar char="•"/>
          </a:pPr>
          <a:r>
            <a:rPr lang="de-DE" sz="1600" kern="1200" dirty="0"/>
            <a:t>Zum Schluss: Gelegenheit zur Selbst-einschätzung schaffen</a:t>
          </a:r>
          <a:endParaRPr lang="en-US" sz="1600" kern="1200" dirty="0"/>
        </a:p>
      </dsp:txBody>
      <dsp:txXfrm>
        <a:off x="6484317" y="767552"/>
        <a:ext cx="1787786" cy="37331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207BF-F545-49B5-BFB6-CAFF6B6FF8D4}">
      <dsp:nvSpPr>
        <dsp:cNvPr id="0" name=""/>
        <dsp:cNvSpPr/>
      </dsp:nvSpPr>
      <dsp:spPr>
        <a:xfrm>
          <a:off x="2965" y="2100"/>
          <a:ext cx="1782979"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de-DE" sz="1600" kern="1200" dirty="0"/>
            <a:t>Wann?</a:t>
          </a:r>
        </a:p>
      </dsp:txBody>
      <dsp:txXfrm>
        <a:off x="2965" y="2100"/>
        <a:ext cx="1782979" cy="691200"/>
      </dsp:txXfrm>
    </dsp:sp>
    <dsp:sp modelId="{B4561292-0996-48F7-84B4-763E641F8723}">
      <dsp:nvSpPr>
        <dsp:cNvPr id="0" name=""/>
        <dsp:cNvSpPr/>
      </dsp:nvSpPr>
      <dsp:spPr>
        <a:xfrm>
          <a:off x="2965" y="693300"/>
          <a:ext cx="1782979"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Um Studenten in der Lehrerrolle zu </a:t>
          </a:r>
          <a:r>
            <a:rPr lang="de-DE" sz="1600" kern="1200" dirty="0" err="1"/>
            <a:t>be</a:t>
          </a:r>
          <a:r>
            <a:rPr lang="de-AT" sz="1600" kern="1200" dirty="0"/>
            <a:t>fähigen</a:t>
          </a:r>
          <a:endParaRPr lang="de-DE" sz="1600" kern="1200" dirty="0"/>
        </a:p>
        <a:p>
          <a:pPr marL="171450" lvl="1" indent="-171450" algn="l" defTabSz="711200">
            <a:lnSpc>
              <a:spcPct val="90000"/>
            </a:lnSpc>
            <a:spcBef>
              <a:spcPct val="0"/>
            </a:spcBef>
            <a:spcAft>
              <a:spcPct val="15000"/>
            </a:spcAft>
            <a:buChar char="•"/>
          </a:pPr>
          <a:r>
            <a:rPr lang="de-DE" sz="1600" b="1" kern="1200" dirty="0"/>
            <a:t>Gruppe</a:t>
          </a:r>
          <a:r>
            <a:rPr lang="de-DE" sz="1600" kern="1200" dirty="0"/>
            <a:t>: 10-30 Personen</a:t>
          </a:r>
        </a:p>
        <a:p>
          <a:pPr marL="171450" lvl="1" indent="-171450" algn="l" defTabSz="711200">
            <a:lnSpc>
              <a:spcPct val="90000"/>
            </a:lnSpc>
            <a:spcBef>
              <a:spcPct val="0"/>
            </a:spcBef>
            <a:spcAft>
              <a:spcPct val="15000"/>
            </a:spcAft>
            <a:buChar char="•"/>
          </a:pPr>
          <a:r>
            <a:rPr lang="de-DE" sz="1600" b="1" kern="1200" dirty="0"/>
            <a:t>Dauer</a:t>
          </a:r>
          <a:r>
            <a:rPr lang="de-DE" sz="1600" kern="1200" dirty="0"/>
            <a:t>: mind. 45 Min.</a:t>
          </a:r>
        </a:p>
        <a:p>
          <a:pPr marL="171450" lvl="1" indent="-171450" algn="l" defTabSz="711200">
            <a:lnSpc>
              <a:spcPct val="90000"/>
            </a:lnSpc>
            <a:spcBef>
              <a:spcPct val="0"/>
            </a:spcBef>
            <a:spcAft>
              <a:spcPct val="15000"/>
            </a:spcAft>
            <a:buChar char="•"/>
          </a:pPr>
          <a:r>
            <a:rPr lang="de-DE" sz="1600" b="1" kern="1200" dirty="0"/>
            <a:t>Vorteile</a:t>
          </a:r>
          <a:r>
            <a:rPr lang="de-DE" sz="1600" kern="1200" dirty="0"/>
            <a:t>: fokussiert auf Wissenstransfer und die Rolle des Studenten als Lehrer</a:t>
          </a:r>
        </a:p>
        <a:p>
          <a:pPr marL="171450" lvl="1" indent="-171450" algn="l" defTabSz="711200">
            <a:lnSpc>
              <a:spcPct val="90000"/>
            </a:lnSpc>
            <a:spcBef>
              <a:spcPct val="0"/>
            </a:spcBef>
            <a:spcAft>
              <a:spcPct val="15000"/>
            </a:spcAft>
            <a:buChar char="•"/>
          </a:pPr>
          <a:r>
            <a:rPr lang="de-DE" sz="1600" b="1" kern="1200" dirty="0"/>
            <a:t>Nachteile</a:t>
          </a:r>
          <a:r>
            <a:rPr lang="de-DE" sz="1600" kern="1200" dirty="0"/>
            <a:t>: die Gruppe muss diszipliniert sein</a:t>
          </a:r>
        </a:p>
      </dsp:txBody>
      <dsp:txXfrm>
        <a:off x="2965" y="693300"/>
        <a:ext cx="1782979" cy="3952800"/>
      </dsp:txXfrm>
    </dsp:sp>
    <dsp:sp modelId="{07793E87-9864-42C5-8BAF-604616D4CB8D}">
      <dsp:nvSpPr>
        <dsp:cNvPr id="0" name=""/>
        <dsp:cNvSpPr/>
      </dsp:nvSpPr>
      <dsp:spPr>
        <a:xfrm>
          <a:off x="2035561" y="2100"/>
          <a:ext cx="1782979"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de-DE" sz="1600" kern="1200" dirty="0"/>
            <a:t>Was?</a:t>
          </a:r>
        </a:p>
      </dsp:txBody>
      <dsp:txXfrm>
        <a:off x="2035561" y="2100"/>
        <a:ext cx="1782979" cy="691200"/>
      </dsp:txXfrm>
    </dsp:sp>
    <dsp:sp modelId="{091A45F8-D392-43C0-B6C3-024330EAA64D}">
      <dsp:nvSpPr>
        <dsp:cNvPr id="0" name=""/>
        <dsp:cNvSpPr/>
      </dsp:nvSpPr>
      <dsp:spPr>
        <a:xfrm>
          <a:off x="2035561" y="693300"/>
          <a:ext cx="1782979"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Der Inhalt ist in Themen unterteilt</a:t>
          </a:r>
        </a:p>
        <a:p>
          <a:pPr marL="171450" lvl="1" indent="-171450" algn="l" defTabSz="711200">
            <a:lnSpc>
              <a:spcPct val="90000"/>
            </a:lnSpc>
            <a:spcBef>
              <a:spcPct val="0"/>
            </a:spcBef>
            <a:spcAft>
              <a:spcPct val="15000"/>
            </a:spcAft>
            <a:buChar char="•"/>
          </a:pPr>
          <a:r>
            <a:rPr lang="de-DE" sz="1600" kern="1200" dirty="0"/>
            <a:t>Die Teilnehmer treten sowohl als Lernende als auch als Lehrende auf</a:t>
          </a:r>
          <a:endParaRPr lang="en-US" sz="1600" kern="1200" dirty="0"/>
        </a:p>
      </dsp:txBody>
      <dsp:txXfrm>
        <a:off x="2035561" y="693300"/>
        <a:ext cx="1782979" cy="3952800"/>
      </dsp:txXfrm>
    </dsp:sp>
    <dsp:sp modelId="{09FF9E1E-5569-4C4C-B2A9-047CBF9B46A5}">
      <dsp:nvSpPr>
        <dsp:cNvPr id="0" name=""/>
        <dsp:cNvSpPr/>
      </dsp:nvSpPr>
      <dsp:spPr>
        <a:xfrm>
          <a:off x="4068158" y="2100"/>
          <a:ext cx="1782979"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de-DE" sz="1600" kern="1200" dirty="0"/>
            <a:t>Wie?</a:t>
          </a:r>
        </a:p>
      </dsp:txBody>
      <dsp:txXfrm>
        <a:off x="4068158" y="2100"/>
        <a:ext cx="1782979" cy="691200"/>
      </dsp:txXfrm>
    </dsp:sp>
    <dsp:sp modelId="{3B57FBBB-97CF-4570-AD23-7487E665F961}">
      <dsp:nvSpPr>
        <dsp:cNvPr id="0" name=""/>
        <dsp:cNvSpPr/>
      </dsp:nvSpPr>
      <dsp:spPr>
        <a:xfrm>
          <a:off x="4068158" y="693300"/>
          <a:ext cx="1782979"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Jede Gruppe delegiert eine Person, um mit dem Beauftragten einer anderer Gruppe über ein Thema zu lernen</a:t>
          </a:r>
        </a:p>
        <a:p>
          <a:pPr marL="171450" lvl="1" indent="-171450" algn="l" defTabSz="711200">
            <a:lnSpc>
              <a:spcPct val="90000"/>
            </a:lnSpc>
            <a:spcBef>
              <a:spcPct val="0"/>
            </a:spcBef>
            <a:spcAft>
              <a:spcPct val="15000"/>
            </a:spcAft>
            <a:buChar char="•"/>
          </a:pPr>
          <a:r>
            <a:rPr lang="de-DE" sz="1600" kern="1200" dirty="0"/>
            <a:t>Der Vertreter kehrt zu seiner Gruppe zurück und unterrichtet das Thema</a:t>
          </a:r>
        </a:p>
      </dsp:txBody>
      <dsp:txXfrm>
        <a:off x="4068158" y="693300"/>
        <a:ext cx="1782979" cy="3952800"/>
      </dsp:txXfrm>
    </dsp:sp>
    <dsp:sp modelId="{80E1F4F3-434B-48A8-BCCA-F3C5C4248145}">
      <dsp:nvSpPr>
        <dsp:cNvPr id="0" name=""/>
        <dsp:cNvSpPr/>
      </dsp:nvSpPr>
      <dsp:spPr>
        <a:xfrm>
          <a:off x="6100755" y="2100"/>
          <a:ext cx="1782979" cy="691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de-DE" sz="1600" kern="1200" dirty="0"/>
            <a:t>Varianten</a:t>
          </a:r>
        </a:p>
      </dsp:txBody>
      <dsp:txXfrm>
        <a:off x="6100755" y="2100"/>
        <a:ext cx="1782979" cy="691200"/>
      </dsp:txXfrm>
    </dsp:sp>
    <dsp:sp modelId="{98015045-9D32-4E8D-A005-39C4AC26CA0F}">
      <dsp:nvSpPr>
        <dsp:cNvPr id="0" name=""/>
        <dsp:cNvSpPr/>
      </dsp:nvSpPr>
      <dsp:spPr>
        <a:xfrm>
          <a:off x="6100755" y="693300"/>
          <a:ext cx="1782979" cy="3952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Eine Feedback-runde nach der Übung</a:t>
          </a:r>
        </a:p>
        <a:p>
          <a:pPr marL="171450" lvl="1" indent="-171450" algn="l" defTabSz="711200">
            <a:lnSpc>
              <a:spcPct val="90000"/>
            </a:lnSpc>
            <a:spcBef>
              <a:spcPct val="0"/>
            </a:spcBef>
            <a:spcAft>
              <a:spcPct val="15000"/>
            </a:spcAft>
            <a:buChar char="•"/>
          </a:pPr>
          <a:r>
            <a:rPr lang="de-DE" sz="1600" kern="1200" dirty="0"/>
            <a:t>Je kleiner die Gruppen, desto mehr Vertreter</a:t>
          </a:r>
        </a:p>
      </dsp:txBody>
      <dsp:txXfrm>
        <a:off x="6100755" y="693300"/>
        <a:ext cx="1782979" cy="39528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95E06-2DB7-448F-93B9-7F7267471565}">
      <dsp:nvSpPr>
        <dsp:cNvPr id="0" name=""/>
        <dsp:cNvSpPr/>
      </dsp:nvSpPr>
      <dsp:spPr>
        <a:xfrm>
          <a:off x="2965" y="255224"/>
          <a:ext cx="1782979"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err="1"/>
            <a:t>Wann</a:t>
          </a:r>
          <a:r>
            <a:rPr lang="en-US" sz="1500" kern="1200" dirty="0"/>
            <a:t>?</a:t>
          </a:r>
        </a:p>
      </dsp:txBody>
      <dsp:txXfrm>
        <a:off x="2965" y="255224"/>
        <a:ext cx="1782979" cy="432000"/>
      </dsp:txXfrm>
    </dsp:sp>
    <dsp:sp modelId="{54271E2A-AC76-4C7F-AAE1-B5EACAAB445D}">
      <dsp:nvSpPr>
        <dsp:cNvPr id="0" name=""/>
        <dsp:cNvSpPr/>
      </dsp:nvSpPr>
      <dsp:spPr>
        <a:xfrm>
          <a:off x="2965" y="687224"/>
          <a:ext cx="1782979" cy="37057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t>Um die Teilnehmer durch eine inhaltliche Debatte zu aktivieren</a:t>
          </a:r>
          <a:endParaRPr lang="en-US" sz="1500" kern="1200" dirty="0"/>
        </a:p>
        <a:p>
          <a:pPr marL="114300" lvl="1" indent="-114300" algn="l" defTabSz="666750">
            <a:lnSpc>
              <a:spcPct val="90000"/>
            </a:lnSpc>
            <a:spcBef>
              <a:spcPct val="0"/>
            </a:spcBef>
            <a:spcAft>
              <a:spcPct val="15000"/>
            </a:spcAft>
            <a:buChar char="•"/>
          </a:pPr>
          <a:r>
            <a:rPr lang="de-DE" sz="1500" b="1" kern="1200"/>
            <a:t>Gruppe</a:t>
          </a:r>
          <a:r>
            <a:rPr lang="de-DE" sz="1500" kern="1200"/>
            <a:t>: 10-30 Personen</a:t>
          </a:r>
          <a:endParaRPr lang="de-DE" sz="1500" kern="1200" dirty="0"/>
        </a:p>
        <a:p>
          <a:pPr marL="114300" lvl="1" indent="-114300" algn="l" defTabSz="666750">
            <a:lnSpc>
              <a:spcPct val="90000"/>
            </a:lnSpc>
            <a:spcBef>
              <a:spcPct val="0"/>
            </a:spcBef>
            <a:spcAft>
              <a:spcPct val="15000"/>
            </a:spcAft>
            <a:buChar char="•"/>
          </a:pPr>
          <a:r>
            <a:rPr lang="de-DE" sz="1500" b="1" kern="1200"/>
            <a:t>Dauer</a:t>
          </a:r>
          <a:r>
            <a:rPr lang="de-DE" sz="1500" kern="1200"/>
            <a:t>: mind. 30 Min.</a:t>
          </a:r>
          <a:endParaRPr lang="de-DE" sz="1500" kern="1200" dirty="0"/>
        </a:p>
        <a:p>
          <a:pPr marL="114300" lvl="1" indent="-114300" algn="l" defTabSz="666750">
            <a:lnSpc>
              <a:spcPct val="90000"/>
            </a:lnSpc>
            <a:spcBef>
              <a:spcPct val="0"/>
            </a:spcBef>
            <a:spcAft>
              <a:spcPct val="15000"/>
            </a:spcAft>
            <a:buChar char="•"/>
          </a:pPr>
          <a:r>
            <a:rPr lang="de-DE" sz="1500" b="1" kern="1200"/>
            <a:t>Vorteile</a:t>
          </a:r>
          <a:r>
            <a:rPr lang="de-DE" sz="1500" kern="1200"/>
            <a:t>: sehr konzentriert auf die Diskussion einer bestimmten Gruppe</a:t>
          </a:r>
          <a:endParaRPr lang="de-DE" sz="1500" kern="1200" dirty="0"/>
        </a:p>
        <a:p>
          <a:pPr marL="114300" lvl="1" indent="-114300" algn="l" defTabSz="666750">
            <a:lnSpc>
              <a:spcPct val="90000"/>
            </a:lnSpc>
            <a:spcBef>
              <a:spcPct val="0"/>
            </a:spcBef>
            <a:spcAft>
              <a:spcPct val="15000"/>
            </a:spcAft>
            <a:buChar char="•"/>
          </a:pPr>
          <a:r>
            <a:rPr lang="de-DE" sz="1500" b="1" kern="1200" dirty="0"/>
            <a:t>Nachteile</a:t>
          </a:r>
          <a:r>
            <a:rPr lang="de-DE" sz="1500" kern="1200" dirty="0"/>
            <a:t>: Manche Teilnehmer sind „Beobachter“</a:t>
          </a:r>
        </a:p>
      </dsp:txBody>
      <dsp:txXfrm>
        <a:off x="2965" y="687224"/>
        <a:ext cx="1782979" cy="3705750"/>
      </dsp:txXfrm>
    </dsp:sp>
    <dsp:sp modelId="{C74227DA-0FAB-46E3-B278-941F14E15C6B}">
      <dsp:nvSpPr>
        <dsp:cNvPr id="0" name=""/>
        <dsp:cNvSpPr/>
      </dsp:nvSpPr>
      <dsp:spPr>
        <a:xfrm>
          <a:off x="2035561" y="255224"/>
          <a:ext cx="1782979"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Was?</a:t>
          </a:r>
        </a:p>
      </dsp:txBody>
      <dsp:txXfrm>
        <a:off x="2035561" y="255224"/>
        <a:ext cx="1782979" cy="432000"/>
      </dsp:txXfrm>
    </dsp:sp>
    <dsp:sp modelId="{F94BC5BC-285C-4FD3-A93B-4E36BE78DA22}">
      <dsp:nvSpPr>
        <dsp:cNvPr id="0" name=""/>
        <dsp:cNvSpPr/>
      </dsp:nvSpPr>
      <dsp:spPr>
        <a:xfrm>
          <a:off x="2035561" y="687224"/>
          <a:ext cx="1782979" cy="37057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a:t>2-4 Teilnehmer bereiten 2-3 wissenschaftliche Texte vor, moderieren und strukturieren eine Podiumsdiskussion</a:t>
          </a:r>
          <a:endParaRPr lang="en-US" sz="1500" kern="1200"/>
        </a:p>
      </dsp:txBody>
      <dsp:txXfrm>
        <a:off x="2035561" y="687224"/>
        <a:ext cx="1782979" cy="3705750"/>
      </dsp:txXfrm>
    </dsp:sp>
    <dsp:sp modelId="{ED184764-5B9E-42E0-A56E-07FBC5F941FE}">
      <dsp:nvSpPr>
        <dsp:cNvPr id="0" name=""/>
        <dsp:cNvSpPr/>
      </dsp:nvSpPr>
      <dsp:spPr>
        <a:xfrm>
          <a:off x="4068158" y="255224"/>
          <a:ext cx="1782979"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a:t>Wie?</a:t>
          </a:r>
        </a:p>
      </dsp:txBody>
      <dsp:txXfrm>
        <a:off x="4068158" y="255224"/>
        <a:ext cx="1782979" cy="432000"/>
      </dsp:txXfrm>
    </dsp:sp>
    <dsp:sp modelId="{9D070719-4C92-408F-9FB6-7C1B4A20E940}">
      <dsp:nvSpPr>
        <dsp:cNvPr id="0" name=""/>
        <dsp:cNvSpPr/>
      </dsp:nvSpPr>
      <dsp:spPr>
        <a:xfrm>
          <a:off x="4068158" y="687224"/>
          <a:ext cx="1782979" cy="37057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t>In jeder Vorlesung moderiert eine Gruppe von Teilnehmern eine Diskussion</a:t>
          </a:r>
          <a:endParaRPr lang="en-US" sz="1500" kern="1200" dirty="0"/>
        </a:p>
        <a:p>
          <a:pPr marL="114300" lvl="1" indent="-114300" algn="l" defTabSz="666750">
            <a:lnSpc>
              <a:spcPct val="90000"/>
            </a:lnSpc>
            <a:spcBef>
              <a:spcPct val="0"/>
            </a:spcBef>
            <a:spcAft>
              <a:spcPct val="15000"/>
            </a:spcAft>
            <a:buChar char="•"/>
          </a:pPr>
          <a:r>
            <a:rPr lang="de-DE" sz="1500" kern="1200" dirty="0"/>
            <a:t>Die Teilnehmer können Fragen stellen oder Kommentare geben</a:t>
          </a:r>
        </a:p>
      </dsp:txBody>
      <dsp:txXfrm>
        <a:off x="4068158" y="687224"/>
        <a:ext cx="1782979" cy="3705750"/>
      </dsp:txXfrm>
    </dsp:sp>
    <dsp:sp modelId="{E79BEA12-153C-4B74-B398-6BAF141999B9}">
      <dsp:nvSpPr>
        <dsp:cNvPr id="0" name=""/>
        <dsp:cNvSpPr/>
      </dsp:nvSpPr>
      <dsp:spPr>
        <a:xfrm>
          <a:off x="6100755" y="255224"/>
          <a:ext cx="1782979"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kern="1200" dirty="0" err="1"/>
            <a:t>Varianten</a:t>
          </a:r>
          <a:endParaRPr lang="en-US" sz="1500" kern="1200" dirty="0"/>
        </a:p>
      </dsp:txBody>
      <dsp:txXfrm>
        <a:off x="6100755" y="255224"/>
        <a:ext cx="1782979" cy="432000"/>
      </dsp:txXfrm>
    </dsp:sp>
    <dsp:sp modelId="{22963425-BD2F-436C-ADEF-282DFD777265}">
      <dsp:nvSpPr>
        <dsp:cNvPr id="0" name=""/>
        <dsp:cNvSpPr/>
      </dsp:nvSpPr>
      <dsp:spPr>
        <a:xfrm>
          <a:off x="6100755" y="687224"/>
          <a:ext cx="1782979" cy="37057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de-DE" sz="1500" kern="1200" dirty="0"/>
            <a:t>Das Diskussions-panel kann unterschiedlich groß sein</a:t>
          </a:r>
          <a:endParaRPr lang="en-US" sz="1500" kern="1200" dirty="0"/>
        </a:p>
      </dsp:txBody>
      <dsp:txXfrm>
        <a:off x="6100755" y="687224"/>
        <a:ext cx="1782979" cy="37057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E100A-3309-483E-A76B-DE9D184279D3}">
      <dsp:nvSpPr>
        <dsp:cNvPr id="0" name=""/>
        <dsp:cNvSpPr/>
      </dsp:nvSpPr>
      <dsp:spPr>
        <a:xfrm>
          <a:off x="2464" y="41610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Wann?</a:t>
          </a:r>
        </a:p>
      </dsp:txBody>
      <dsp:txXfrm>
        <a:off x="2464" y="416104"/>
        <a:ext cx="2402978" cy="961191"/>
      </dsp:txXfrm>
    </dsp:sp>
    <dsp:sp modelId="{1ECE7CE6-413D-4567-957C-50F1C74E0B27}">
      <dsp:nvSpPr>
        <dsp:cNvPr id="0" name=""/>
        <dsp:cNvSpPr/>
      </dsp:nvSpPr>
      <dsp:spPr>
        <a:xfrm>
          <a:off x="2464" y="1377295"/>
          <a:ext cx="2402978"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Um Feedback </a:t>
          </a:r>
          <a:r>
            <a:rPr lang="en-US" sz="1800" kern="1200" dirty="0" err="1"/>
            <a:t>zu</a:t>
          </a:r>
          <a:r>
            <a:rPr lang="en-US" sz="1800" kern="1200" dirty="0"/>
            <a:t> </a:t>
          </a:r>
          <a:r>
            <a:rPr lang="en-US" sz="1800" kern="1200" dirty="0" err="1"/>
            <a:t>Inhalten</a:t>
          </a:r>
          <a:r>
            <a:rPr lang="en-US" sz="1800" kern="1200" dirty="0"/>
            <a:t> </a:t>
          </a:r>
          <a:r>
            <a:rPr lang="en-US" sz="1800" kern="1200" dirty="0" err="1"/>
            <a:t>einzuholen</a:t>
          </a:r>
          <a:endParaRPr lang="de-DE" sz="1800" kern="1200" dirty="0"/>
        </a:p>
        <a:p>
          <a:pPr marL="171450" lvl="1" indent="-171450" algn="l" defTabSz="800100">
            <a:lnSpc>
              <a:spcPct val="90000"/>
            </a:lnSpc>
            <a:spcBef>
              <a:spcPct val="0"/>
            </a:spcBef>
            <a:spcAft>
              <a:spcPct val="15000"/>
            </a:spcAft>
            <a:buChar char="•"/>
          </a:pPr>
          <a:r>
            <a:rPr lang="de-DE" sz="1800" b="1" kern="1200" dirty="0"/>
            <a:t>Dauer</a:t>
          </a:r>
          <a:r>
            <a:rPr lang="de-DE" sz="1800" kern="1200" dirty="0"/>
            <a:t>: mind. 20 Min.</a:t>
          </a:r>
        </a:p>
        <a:p>
          <a:pPr marL="171450" lvl="1" indent="-171450" algn="l" defTabSz="800100">
            <a:lnSpc>
              <a:spcPct val="90000"/>
            </a:lnSpc>
            <a:spcBef>
              <a:spcPct val="0"/>
            </a:spcBef>
            <a:spcAft>
              <a:spcPct val="15000"/>
            </a:spcAft>
            <a:buChar char="•"/>
          </a:pPr>
          <a:r>
            <a:rPr lang="de-DE" sz="1800" b="1" kern="1200" dirty="0"/>
            <a:t>Vorteile</a:t>
          </a:r>
          <a:r>
            <a:rPr lang="de-DE" sz="1800" kern="1200" dirty="0"/>
            <a:t>: </a:t>
          </a:r>
          <a:r>
            <a:rPr lang="en-US" sz="1800" kern="1200" dirty="0" err="1"/>
            <a:t>basiert</a:t>
          </a:r>
          <a:r>
            <a:rPr lang="en-US" sz="1800" kern="1200" dirty="0"/>
            <a:t> auf </a:t>
          </a:r>
          <a:r>
            <a:rPr lang="en-US" sz="1800" kern="1200" dirty="0" err="1"/>
            <a:t>Lerninhalten</a:t>
          </a:r>
          <a:endParaRPr lang="de-DE" sz="1800" kern="1200" dirty="0"/>
        </a:p>
        <a:p>
          <a:pPr marL="171450" lvl="1" indent="-171450" algn="l" defTabSz="800100">
            <a:lnSpc>
              <a:spcPct val="90000"/>
            </a:lnSpc>
            <a:spcBef>
              <a:spcPct val="0"/>
            </a:spcBef>
            <a:spcAft>
              <a:spcPct val="15000"/>
            </a:spcAft>
            <a:buChar char="•"/>
          </a:pPr>
          <a:r>
            <a:rPr lang="de-DE" sz="1800" b="1" kern="1200" dirty="0"/>
            <a:t>Nachteile</a:t>
          </a:r>
          <a:r>
            <a:rPr lang="de-DE" sz="1800" kern="1200" dirty="0"/>
            <a:t>: </a:t>
          </a:r>
          <a:r>
            <a:rPr lang="en-US" sz="1800" kern="1200" dirty="0" err="1"/>
            <a:t>nicht</a:t>
          </a:r>
          <a:r>
            <a:rPr lang="en-US" sz="1800" kern="1200" dirty="0"/>
            <a:t> auf „</a:t>
          </a:r>
          <a:r>
            <a:rPr lang="en-US" sz="1800" kern="1200" dirty="0" err="1"/>
            <a:t>Stimmung</a:t>
          </a:r>
          <a:r>
            <a:rPr lang="en-US" sz="1800" kern="1200" dirty="0"/>
            <a:t>“ </a:t>
          </a:r>
          <a:r>
            <a:rPr lang="en-US" sz="1800" kern="1200" dirty="0" err="1"/>
            <a:t>bezogen</a:t>
          </a:r>
          <a:endParaRPr lang="de-DE" sz="1800" kern="1200" dirty="0"/>
        </a:p>
      </dsp:txBody>
      <dsp:txXfrm>
        <a:off x="2464" y="1377295"/>
        <a:ext cx="2402978" cy="2854800"/>
      </dsp:txXfrm>
    </dsp:sp>
    <dsp:sp modelId="{E671DEF4-141E-4CE2-BCCE-20F153BC7953}">
      <dsp:nvSpPr>
        <dsp:cNvPr id="0" name=""/>
        <dsp:cNvSpPr/>
      </dsp:nvSpPr>
      <dsp:spPr>
        <a:xfrm>
          <a:off x="2741860" y="41610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Was?</a:t>
          </a:r>
        </a:p>
      </dsp:txBody>
      <dsp:txXfrm>
        <a:off x="2741860" y="416104"/>
        <a:ext cx="2402978" cy="961191"/>
      </dsp:txXfrm>
    </dsp:sp>
    <dsp:sp modelId="{3D542320-EF83-4EDB-A686-1550F235EF45}">
      <dsp:nvSpPr>
        <dsp:cNvPr id="0" name=""/>
        <dsp:cNvSpPr/>
      </dsp:nvSpPr>
      <dsp:spPr>
        <a:xfrm>
          <a:off x="2741860" y="1377295"/>
          <a:ext cx="2402978"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Überprüfen Sie, ob die Teilnehmer die Texte gelesen haben</a:t>
          </a:r>
        </a:p>
        <a:p>
          <a:pPr marL="171450" lvl="1" indent="-171450" algn="l" defTabSz="800100">
            <a:lnSpc>
              <a:spcPct val="90000"/>
            </a:lnSpc>
            <a:spcBef>
              <a:spcPct val="0"/>
            </a:spcBef>
            <a:spcAft>
              <a:spcPct val="15000"/>
            </a:spcAft>
            <a:buChar char="•"/>
          </a:pPr>
          <a:r>
            <a:rPr lang="de-DE" sz="1800" kern="1200" dirty="0"/>
            <a:t>Erhalten Sie Feedback zum Wissen der Teilnehmer</a:t>
          </a:r>
        </a:p>
      </dsp:txBody>
      <dsp:txXfrm>
        <a:off x="2741860" y="1377295"/>
        <a:ext cx="2402978" cy="2854800"/>
      </dsp:txXfrm>
    </dsp:sp>
    <dsp:sp modelId="{71D5B2B8-FE5B-4EA7-B984-1EFF8D7C3441}">
      <dsp:nvSpPr>
        <dsp:cNvPr id="0" name=""/>
        <dsp:cNvSpPr/>
      </dsp:nvSpPr>
      <dsp:spPr>
        <a:xfrm>
          <a:off x="5481256" y="416104"/>
          <a:ext cx="2402978" cy="961191"/>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Wie?</a:t>
          </a:r>
        </a:p>
      </dsp:txBody>
      <dsp:txXfrm>
        <a:off x="5481256" y="416104"/>
        <a:ext cx="2402978" cy="961191"/>
      </dsp:txXfrm>
    </dsp:sp>
    <dsp:sp modelId="{4FE77525-1FDD-4A0D-B7F1-D8ED4C915995}">
      <dsp:nvSpPr>
        <dsp:cNvPr id="0" name=""/>
        <dsp:cNvSpPr/>
      </dsp:nvSpPr>
      <dsp:spPr>
        <a:xfrm>
          <a:off x="5483721" y="1377295"/>
          <a:ext cx="2402978" cy="28548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de-DE" sz="1800" kern="1200" dirty="0"/>
            <a:t>Stellen Sie 2-3 offene Fragen zu zugewiesenen Texten</a:t>
          </a:r>
        </a:p>
        <a:p>
          <a:pPr marL="171450" lvl="1" indent="-171450" algn="l" defTabSz="800100">
            <a:lnSpc>
              <a:spcPct val="90000"/>
            </a:lnSpc>
            <a:spcBef>
              <a:spcPct val="0"/>
            </a:spcBef>
            <a:spcAft>
              <a:spcPct val="15000"/>
            </a:spcAft>
            <a:buChar char="•"/>
          </a:pPr>
          <a:r>
            <a:rPr lang="de-DE" sz="1800" kern="1200" dirty="0"/>
            <a:t>Die Teilnehmer schreiben kurze Antworten</a:t>
          </a:r>
        </a:p>
        <a:p>
          <a:pPr marL="171450" lvl="1" indent="-171450" algn="l" defTabSz="800100">
            <a:lnSpc>
              <a:spcPct val="90000"/>
            </a:lnSpc>
            <a:spcBef>
              <a:spcPct val="0"/>
            </a:spcBef>
            <a:spcAft>
              <a:spcPct val="15000"/>
            </a:spcAft>
            <a:buChar char="•"/>
          </a:pPr>
          <a:r>
            <a:rPr lang="de-DE" sz="1800" kern="1200" dirty="0"/>
            <a:t>Sammeln Sie die Antworten während der Vorlesung</a:t>
          </a:r>
        </a:p>
      </dsp:txBody>
      <dsp:txXfrm>
        <a:off x="5483721" y="1377295"/>
        <a:ext cx="2402978" cy="28548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AD720-66F2-4E26-89D2-F977F52BDAD3}">
      <dsp:nvSpPr>
        <dsp:cNvPr id="0" name=""/>
        <dsp:cNvSpPr/>
      </dsp:nvSpPr>
      <dsp:spPr>
        <a:xfrm>
          <a:off x="13452" y="301128"/>
          <a:ext cx="2530264" cy="935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Wann?</a:t>
          </a:r>
        </a:p>
      </dsp:txBody>
      <dsp:txXfrm>
        <a:off x="13452" y="301128"/>
        <a:ext cx="2530264" cy="935005"/>
      </dsp:txXfrm>
    </dsp:sp>
    <dsp:sp modelId="{904EFFC9-6F8E-4971-B4A0-9A77D7D814D2}">
      <dsp:nvSpPr>
        <dsp:cNvPr id="0" name=""/>
        <dsp:cNvSpPr/>
      </dsp:nvSpPr>
      <dsp:spPr>
        <a:xfrm>
          <a:off x="3296" y="1198042"/>
          <a:ext cx="2550577" cy="33008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t>Um </a:t>
          </a:r>
          <a:r>
            <a:rPr lang="en-US" sz="1600" kern="1200" dirty="0" err="1"/>
            <a:t>s</a:t>
          </a:r>
          <a:r>
            <a:rPr lang="en-US" sz="1600" b="0" i="0" kern="1200" dirty="0" err="1"/>
            <a:t>chnelles</a:t>
          </a:r>
          <a:r>
            <a:rPr lang="en-US" sz="1600" b="0" i="0" kern="1200" dirty="0"/>
            <a:t> Feedback </a:t>
          </a:r>
          <a:r>
            <a:rPr lang="en-US" sz="1600" b="0" i="0" kern="1200" dirty="0" err="1"/>
            <a:t>zur</a:t>
          </a:r>
          <a:r>
            <a:rPr lang="en-US" sz="1600" b="0" i="0" kern="1200" dirty="0"/>
            <a:t> </a:t>
          </a:r>
          <a:r>
            <a:rPr lang="en-US" sz="1600" b="0" i="0" kern="1200" dirty="0" err="1"/>
            <a:t>Stimmung</a:t>
          </a:r>
          <a:r>
            <a:rPr lang="en-US" sz="1600" b="0" i="0" kern="1200" dirty="0"/>
            <a:t> </a:t>
          </a:r>
          <a:r>
            <a:rPr lang="en-US" sz="1600" kern="1200" dirty="0" err="1"/>
            <a:t>zu</a:t>
          </a:r>
          <a:r>
            <a:rPr lang="en-US" sz="1600" kern="1200" dirty="0"/>
            <a:t> </a:t>
          </a:r>
          <a:r>
            <a:rPr lang="en-US" sz="1600" kern="1200" dirty="0" err="1"/>
            <a:t>erhalten</a:t>
          </a:r>
          <a:endParaRPr lang="de-DE" sz="1600" kern="1200" dirty="0"/>
        </a:p>
        <a:p>
          <a:pPr marL="171450" lvl="1" indent="-171450" algn="l" defTabSz="711200">
            <a:lnSpc>
              <a:spcPct val="90000"/>
            </a:lnSpc>
            <a:spcBef>
              <a:spcPct val="0"/>
            </a:spcBef>
            <a:spcAft>
              <a:spcPct val="15000"/>
            </a:spcAft>
            <a:buChar char="•"/>
          </a:pPr>
          <a:r>
            <a:rPr lang="de-DE" sz="1600" b="1" kern="1200" dirty="0"/>
            <a:t>Dauer</a:t>
          </a:r>
          <a:r>
            <a:rPr lang="de-DE" sz="1600" kern="1200" dirty="0"/>
            <a:t>: mind. 20 Min.</a:t>
          </a:r>
        </a:p>
        <a:p>
          <a:pPr marL="171450" lvl="1" indent="-171450" algn="l" defTabSz="711200">
            <a:lnSpc>
              <a:spcPct val="90000"/>
            </a:lnSpc>
            <a:spcBef>
              <a:spcPct val="0"/>
            </a:spcBef>
            <a:spcAft>
              <a:spcPct val="15000"/>
            </a:spcAft>
            <a:buChar char="•"/>
          </a:pPr>
          <a:r>
            <a:rPr lang="de-DE" sz="1600" b="1" kern="1200" dirty="0"/>
            <a:t>Vorteile</a:t>
          </a:r>
          <a:r>
            <a:rPr lang="de-DE" sz="1600" kern="1200" dirty="0"/>
            <a:t>: basiert auf Stimmung</a:t>
          </a:r>
        </a:p>
        <a:p>
          <a:pPr marL="171450" lvl="1" indent="-171450" algn="l" defTabSz="711200">
            <a:lnSpc>
              <a:spcPct val="90000"/>
            </a:lnSpc>
            <a:spcBef>
              <a:spcPct val="0"/>
            </a:spcBef>
            <a:spcAft>
              <a:spcPct val="15000"/>
            </a:spcAft>
            <a:buChar char="•"/>
          </a:pPr>
          <a:r>
            <a:rPr lang="de-DE" sz="1600" b="1" kern="1200" dirty="0"/>
            <a:t>Nachteile</a:t>
          </a:r>
          <a:r>
            <a:rPr lang="de-DE" sz="1600" kern="1200" dirty="0"/>
            <a:t>: Inhaltliche Fragen sind schwer zu inkludieren</a:t>
          </a:r>
        </a:p>
      </dsp:txBody>
      <dsp:txXfrm>
        <a:off x="3296" y="1198042"/>
        <a:ext cx="2550577" cy="3300862"/>
      </dsp:txXfrm>
    </dsp:sp>
    <dsp:sp modelId="{1B4F2C77-1916-4726-A60A-227119146865}">
      <dsp:nvSpPr>
        <dsp:cNvPr id="0" name=""/>
        <dsp:cNvSpPr/>
      </dsp:nvSpPr>
      <dsp:spPr>
        <a:xfrm>
          <a:off x="2881125" y="296540"/>
          <a:ext cx="2337513" cy="935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Wie?</a:t>
          </a:r>
        </a:p>
      </dsp:txBody>
      <dsp:txXfrm>
        <a:off x="2881125" y="296540"/>
        <a:ext cx="2337513" cy="935005"/>
      </dsp:txXfrm>
    </dsp:sp>
    <dsp:sp modelId="{9C81D238-A70C-408F-B6D0-78ECA618AAA7}">
      <dsp:nvSpPr>
        <dsp:cNvPr id="0" name=""/>
        <dsp:cNvSpPr/>
      </dsp:nvSpPr>
      <dsp:spPr>
        <a:xfrm>
          <a:off x="2881125" y="1217088"/>
          <a:ext cx="2337513" cy="33008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Erstellen Sie ein Plakat, </a:t>
          </a:r>
          <a:r>
            <a:rPr lang="en-US" sz="1600" b="0" i="0" kern="1200" dirty="0"/>
            <a:t>das </a:t>
          </a:r>
          <a:r>
            <a:rPr lang="en-US" sz="1600" b="0" i="0" kern="1200" dirty="0" err="1"/>
            <a:t>ein</a:t>
          </a:r>
          <a:r>
            <a:rPr lang="en-US" sz="1600" b="0" i="0" kern="1200" dirty="0"/>
            <a:t> </a:t>
          </a:r>
          <a:r>
            <a:rPr lang="en-US" sz="1600" b="0" i="0" kern="1200" dirty="0" err="1"/>
            <a:t>Stimmungs</a:t>
          </a:r>
          <a:r>
            <a:rPr lang="en-US" sz="1600" b="0" i="0" kern="1200" dirty="0"/>
            <a:t>-barometer </a:t>
          </a:r>
          <a:r>
            <a:rPr lang="en-US" sz="1600" b="0" i="0" kern="1200" dirty="0" err="1"/>
            <a:t>darstellt</a:t>
          </a:r>
          <a:endParaRPr lang="de-DE" sz="1600" kern="1200" dirty="0"/>
        </a:p>
        <a:p>
          <a:pPr marL="171450" lvl="1" indent="-171450" algn="l" defTabSz="711200">
            <a:lnSpc>
              <a:spcPct val="90000"/>
            </a:lnSpc>
            <a:spcBef>
              <a:spcPct val="0"/>
            </a:spcBef>
            <a:spcAft>
              <a:spcPct val="15000"/>
            </a:spcAft>
            <a:buChar char="•"/>
          </a:pPr>
          <a:r>
            <a:rPr lang="de-DE" sz="1600" kern="1200" dirty="0"/>
            <a:t>Die Teilnehmer geben Rückmeldung zu Ihrer Stimmungslage</a:t>
          </a:r>
        </a:p>
        <a:p>
          <a:pPr marL="171450" lvl="1" indent="-171450" algn="l" defTabSz="711200">
            <a:lnSpc>
              <a:spcPct val="90000"/>
            </a:lnSpc>
            <a:spcBef>
              <a:spcPct val="0"/>
            </a:spcBef>
            <a:spcAft>
              <a:spcPct val="15000"/>
            </a:spcAft>
            <a:buChar char="•"/>
          </a:pPr>
          <a:r>
            <a:rPr lang="de-DE" sz="1600" kern="1200" dirty="0"/>
            <a:t>Fragen Sie nach, falls das Barometer ein nicht intuitives Ergebnis anzeigt</a:t>
          </a:r>
        </a:p>
      </dsp:txBody>
      <dsp:txXfrm>
        <a:off x="2881125" y="1217088"/>
        <a:ext cx="2337513" cy="3300862"/>
      </dsp:txXfrm>
    </dsp:sp>
    <dsp:sp modelId="{AF328AE4-E1BC-4A1F-BCAB-00DDB1EAF43D}">
      <dsp:nvSpPr>
        <dsp:cNvPr id="0" name=""/>
        <dsp:cNvSpPr/>
      </dsp:nvSpPr>
      <dsp:spPr>
        <a:xfrm>
          <a:off x="5545890" y="296540"/>
          <a:ext cx="2337513" cy="935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de-DE" sz="3100" kern="1200" dirty="0"/>
            <a:t>Für wen?</a:t>
          </a:r>
        </a:p>
      </dsp:txBody>
      <dsp:txXfrm>
        <a:off x="5545890" y="296540"/>
        <a:ext cx="2337513" cy="935005"/>
      </dsp:txXfrm>
    </dsp:sp>
    <dsp:sp modelId="{08012D44-823E-41CB-9184-1944E581C76B}">
      <dsp:nvSpPr>
        <dsp:cNvPr id="0" name=""/>
        <dsp:cNvSpPr/>
      </dsp:nvSpPr>
      <dsp:spPr>
        <a:xfrm>
          <a:off x="5545890" y="1231545"/>
          <a:ext cx="2337513" cy="33008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de-DE" sz="1600" kern="1200" dirty="0"/>
            <a:t>Die Lehrer können die Stimmung der Teilnehmer einschätzen</a:t>
          </a:r>
        </a:p>
        <a:p>
          <a:pPr marL="171450" lvl="1" indent="-171450" algn="l" defTabSz="711200">
            <a:lnSpc>
              <a:spcPct val="90000"/>
            </a:lnSpc>
            <a:spcBef>
              <a:spcPct val="0"/>
            </a:spcBef>
            <a:spcAft>
              <a:spcPct val="15000"/>
            </a:spcAft>
            <a:buChar char="•"/>
          </a:pPr>
          <a:r>
            <a:rPr lang="en-US" sz="1600" kern="1200" dirty="0" err="1"/>
            <a:t>Zur</a:t>
          </a:r>
          <a:r>
            <a:rPr lang="en-US" sz="1600" kern="1200" dirty="0"/>
            <a:t> </a:t>
          </a:r>
          <a:r>
            <a:rPr lang="en-US" sz="1600" kern="1200" dirty="0" err="1"/>
            <a:t>Erkennung</a:t>
          </a:r>
          <a:r>
            <a:rPr lang="en-US" sz="1600" kern="1200" dirty="0"/>
            <a:t> von </a:t>
          </a:r>
          <a:r>
            <a:rPr lang="en-US" sz="1600" kern="1200" dirty="0" err="1"/>
            <a:t>Gruppenprobleme</a:t>
          </a:r>
          <a:endParaRPr lang="de-DE" sz="1600" kern="1200" dirty="0"/>
        </a:p>
        <a:p>
          <a:pPr marL="171450" lvl="1" indent="-171450" algn="l" defTabSz="711200">
            <a:lnSpc>
              <a:spcPct val="90000"/>
            </a:lnSpc>
            <a:spcBef>
              <a:spcPct val="0"/>
            </a:spcBef>
            <a:spcAft>
              <a:spcPct val="15000"/>
            </a:spcAft>
            <a:buChar char="•"/>
          </a:pPr>
          <a:r>
            <a:rPr lang="de-DE" sz="1600" b="0" i="0" kern="1200" dirty="0"/>
            <a:t>Zur Bewertung der Zufriedenheit mit den behandelten Inhalten</a:t>
          </a:r>
          <a:endParaRPr lang="de-DE" sz="1600" kern="1200" dirty="0"/>
        </a:p>
        <a:p>
          <a:pPr marL="171450" lvl="1" indent="-171450" algn="l" defTabSz="711200">
            <a:lnSpc>
              <a:spcPct val="90000"/>
            </a:lnSpc>
            <a:spcBef>
              <a:spcPct val="0"/>
            </a:spcBef>
            <a:spcAft>
              <a:spcPct val="15000"/>
            </a:spcAft>
            <a:buChar char="•"/>
          </a:pPr>
          <a:r>
            <a:rPr lang="de-DE" sz="1600" kern="1200" dirty="0"/>
            <a:t>Die Teilnehmer können ihre eigene Stimmung einschätzen und sich ein vollständiges Bild machen</a:t>
          </a:r>
        </a:p>
      </dsp:txBody>
      <dsp:txXfrm>
        <a:off x="5545890" y="1231545"/>
        <a:ext cx="2337513" cy="33008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B3C001-CB62-4DE1-8B2B-48F5E34D52BB}" type="datetimeFigureOut">
              <a:rPr lang="de-DE" smtClean="0"/>
              <a:t>30.08.2019</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2492A-6C4F-42D3-AB18-1FC10A1FE2C2}" type="slidenum">
              <a:rPr lang="de-DE" smtClean="0"/>
              <a:t>‹Nr.›</a:t>
            </a:fld>
            <a:endParaRPr lang="de-DE"/>
          </a:p>
        </p:txBody>
      </p:sp>
    </p:spTree>
    <p:extLst>
      <p:ext uri="{BB962C8B-B14F-4D97-AF65-F5344CB8AC3E}">
        <p14:creationId xmlns:p14="http://schemas.microsoft.com/office/powerpoint/2010/main" val="1130062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62492A-6C4F-42D3-AB18-1FC10A1FE2C2}" type="slidenum">
              <a:rPr lang="de-DE" smtClean="0"/>
              <a:t>1</a:t>
            </a:fld>
            <a:endParaRPr lang="de-DE"/>
          </a:p>
        </p:txBody>
      </p:sp>
    </p:spTree>
    <p:extLst>
      <p:ext uri="{BB962C8B-B14F-4D97-AF65-F5344CB8AC3E}">
        <p14:creationId xmlns:p14="http://schemas.microsoft.com/office/powerpoint/2010/main" val="892855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a:t>
            </a:fld>
            <a:endParaRPr lang="de-DE"/>
          </a:p>
        </p:txBody>
      </p:sp>
    </p:spTree>
    <p:extLst>
      <p:ext uri="{BB962C8B-B14F-4D97-AF65-F5344CB8AC3E}">
        <p14:creationId xmlns:p14="http://schemas.microsoft.com/office/powerpoint/2010/main" val="641887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1866A7-76E9-2042-AB61-5835EBA210E6}" type="slidenum">
              <a:rPr lang="en-US" smtClean="0"/>
              <a:t>3</a:t>
            </a:fld>
            <a:endParaRPr lang="en-US"/>
          </a:p>
        </p:txBody>
      </p:sp>
    </p:spTree>
    <p:extLst>
      <p:ext uri="{BB962C8B-B14F-4D97-AF65-F5344CB8AC3E}">
        <p14:creationId xmlns:p14="http://schemas.microsoft.com/office/powerpoint/2010/main" val="2950820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4</a:t>
            </a:fld>
            <a:endParaRPr lang="de-DE"/>
          </a:p>
        </p:txBody>
      </p:sp>
    </p:spTree>
    <p:extLst>
      <p:ext uri="{BB962C8B-B14F-4D97-AF65-F5344CB8AC3E}">
        <p14:creationId xmlns:p14="http://schemas.microsoft.com/office/powerpoint/2010/main" val="2325429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Übersicht darüber, was abgedeckt wird</a:t>
            </a:r>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5</a:t>
            </a:fld>
            <a:endParaRPr lang="de-DE"/>
          </a:p>
        </p:txBody>
      </p:sp>
    </p:spTree>
    <p:extLst>
      <p:ext uri="{BB962C8B-B14F-4D97-AF65-F5344CB8AC3E}">
        <p14:creationId xmlns:p14="http://schemas.microsoft.com/office/powerpoint/2010/main" val="1954632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6</a:t>
            </a:fld>
            <a:endParaRPr lang="de-DE"/>
          </a:p>
        </p:txBody>
      </p:sp>
    </p:spTree>
    <p:extLst>
      <p:ext uri="{BB962C8B-B14F-4D97-AF65-F5344CB8AC3E}">
        <p14:creationId xmlns:p14="http://schemas.microsoft.com/office/powerpoint/2010/main" val="41929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7</a:t>
            </a:fld>
            <a:endParaRPr lang="de-DE"/>
          </a:p>
        </p:txBody>
      </p:sp>
    </p:spTree>
    <p:extLst>
      <p:ext uri="{BB962C8B-B14F-4D97-AF65-F5344CB8AC3E}">
        <p14:creationId xmlns:p14="http://schemas.microsoft.com/office/powerpoint/2010/main" val="147650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8</a:t>
            </a:fld>
            <a:endParaRPr lang="de-DE"/>
          </a:p>
        </p:txBody>
      </p:sp>
    </p:spTree>
    <p:extLst>
      <p:ext uri="{BB962C8B-B14F-4D97-AF65-F5344CB8AC3E}">
        <p14:creationId xmlns:p14="http://schemas.microsoft.com/office/powerpoint/2010/main" val="1325053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9</a:t>
            </a:fld>
            <a:endParaRPr lang="de-DE"/>
          </a:p>
        </p:txBody>
      </p:sp>
    </p:spTree>
    <p:extLst>
      <p:ext uri="{BB962C8B-B14F-4D97-AF65-F5344CB8AC3E}">
        <p14:creationId xmlns:p14="http://schemas.microsoft.com/office/powerpoint/2010/main" val="4179885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10</a:t>
            </a:fld>
            <a:endParaRPr lang="de-DE"/>
          </a:p>
        </p:txBody>
      </p:sp>
    </p:spTree>
    <p:extLst>
      <p:ext uri="{BB962C8B-B14F-4D97-AF65-F5344CB8AC3E}">
        <p14:creationId xmlns:p14="http://schemas.microsoft.com/office/powerpoint/2010/main" val="24928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11</a:t>
            </a:fld>
            <a:endParaRPr lang="de-DE"/>
          </a:p>
        </p:txBody>
      </p:sp>
    </p:spTree>
    <p:extLst>
      <p:ext uri="{BB962C8B-B14F-4D97-AF65-F5344CB8AC3E}">
        <p14:creationId xmlns:p14="http://schemas.microsoft.com/office/powerpoint/2010/main" val="3275585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12</a:t>
            </a:fld>
            <a:endParaRPr lang="de-DE"/>
          </a:p>
        </p:txBody>
      </p:sp>
    </p:spTree>
    <p:extLst>
      <p:ext uri="{BB962C8B-B14F-4D97-AF65-F5344CB8AC3E}">
        <p14:creationId xmlns:p14="http://schemas.microsoft.com/office/powerpoint/2010/main" val="3985984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13</a:t>
            </a:fld>
            <a:endParaRPr lang="de-DE"/>
          </a:p>
        </p:txBody>
      </p:sp>
    </p:spTree>
    <p:extLst>
      <p:ext uri="{BB962C8B-B14F-4D97-AF65-F5344CB8AC3E}">
        <p14:creationId xmlns:p14="http://schemas.microsoft.com/office/powerpoint/2010/main" val="16315099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14</a:t>
            </a:fld>
            <a:endParaRPr lang="de-DE"/>
          </a:p>
        </p:txBody>
      </p:sp>
    </p:spTree>
    <p:extLst>
      <p:ext uri="{BB962C8B-B14F-4D97-AF65-F5344CB8AC3E}">
        <p14:creationId xmlns:p14="http://schemas.microsoft.com/office/powerpoint/2010/main" val="381195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15</a:t>
            </a:fld>
            <a:endParaRPr lang="de-DE"/>
          </a:p>
        </p:txBody>
      </p:sp>
    </p:spTree>
    <p:extLst>
      <p:ext uri="{BB962C8B-B14F-4D97-AF65-F5344CB8AC3E}">
        <p14:creationId xmlns:p14="http://schemas.microsoft.com/office/powerpoint/2010/main" val="1802833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16</a:t>
            </a:fld>
            <a:endParaRPr lang="de-DE"/>
          </a:p>
        </p:txBody>
      </p:sp>
    </p:spTree>
    <p:extLst>
      <p:ext uri="{BB962C8B-B14F-4D97-AF65-F5344CB8AC3E}">
        <p14:creationId xmlns:p14="http://schemas.microsoft.com/office/powerpoint/2010/main" val="1773771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17</a:t>
            </a:fld>
            <a:endParaRPr lang="de-DE"/>
          </a:p>
        </p:txBody>
      </p:sp>
    </p:spTree>
    <p:extLst>
      <p:ext uri="{BB962C8B-B14F-4D97-AF65-F5344CB8AC3E}">
        <p14:creationId xmlns:p14="http://schemas.microsoft.com/office/powerpoint/2010/main" val="48269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18</a:t>
            </a:fld>
            <a:endParaRPr lang="de-DE"/>
          </a:p>
        </p:txBody>
      </p:sp>
    </p:spTree>
    <p:extLst>
      <p:ext uri="{BB962C8B-B14F-4D97-AF65-F5344CB8AC3E}">
        <p14:creationId xmlns:p14="http://schemas.microsoft.com/office/powerpoint/2010/main" val="3364568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19</a:t>
            </a:fld>
            <a:endParaRPr lang="de-DE"/>
          </a:p>
        </p:txBody>
      </p:sp>
    </p:spTree>
    <p:extLst>
      <p:ext uri="{BB962C8B-B14F-4D97-AF65-F5344CB8AC3E}">
        <p14:creationId xmlns:p14="http://schemas.microsoft.com/office/powerpoint/2010/main" val="1350591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20</a:t>
            </a:fld>
            <a:endParaRPr lang="de-DE"/>
          </a:p>
        </p:txBody>
      </p:sp>
    </p:spTree>
    <p:extLst>
      <p:ext uri="{BB962C8B-B14F-4D97-AF65-F5344CB8AC3E}">
        <p14:creationId xmlns:p14="http://schemas.microsoft.com/office/powerpoint/2010/main" val="1934966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21</a:t>
            </a:fld>
            <a:endParaRPr lang="de-DE"/>
          </a:p>
        </p:txBody>
      </p:sp>
    </p:spTree>
    <p:extLst>
      <p:ext uri="{BB962C8B-B14F-4D97-AF65-F5344CB8AC3E}">
        <p14:creationId xmlns:p14="http://schemas.microsoft.com/office/powerpoint/2010/main" val="2417638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22</a:t>
            </a:fld>
            <a:endParaRPr lang="de-DE"/>
          </a:p>
        </p:txBody>
      </p:sp>
    </p:spTree>
    <p:extLst>
      <p:ext uri="{BB962C8B-B14F-4D97-AF65-F5344CB8AC3E}">
        <p14:creationId xmlns:p14="http://schemas.microsoft.com/office/powerpoint/2010/main" val="1079858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23</a:t>
            </a:fld>
            <a:endParaRPr lang="de-DE"/>
          </a:p>
        </p:txBody>
      </p:sp>
    </p:spTree>
    <p:extLst>
      <p:ext uri="{BB962C8B-B14F-4D97-AF65-F5344CB8AC3E}">
        <p14:creationId xmlns:p14="http://schemas.microsoft.com/office/powerpoint/2010/main" val="3876040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24</a:t>
            </a:fld>
            <a:endParaRPr lang="de-DE"/>
          </a:p>
        </p:txBody>
      </p:sp>
    </p:spTree>
    <p:extLst>
      <p:ext uri="{BB962C8B-B14F-4D97-AF65-F5344CB8AC3E}">
        <p14:creationId xmlns:p14="http://schemas.microsoft.com/office/powerpoint/2010/main" val="431568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A562492A-6C4F-42D3-AB18-1FC10A1FE2C2}" type="slidenum">
              <a:rPr lang="de-DE" smtClean="0"/>
              <a:t>25</a:t>
            </a:fld>
            <a:endParaRPr lang="de-DE"/>
          </a:p>
        </p:txBody>
      </p:sp>
    </p:spTree>
    <p:extLst>
      <p:ext uri="{BB962C8B-B14F-4D97-AF65-F5344CB8AC3E}">
        <p14:creationId xmlns:p14="http://schemas.microsoft.com/office/powerpoint/2010/main" val="2019606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26</a:t>
            </a:fld>
            <a:endParaRPr lang="de-DE"/>
          </a:p>
        </p:txBody>
      </p:sp>
    </p:spTree>
    <p:extLst>
      <p:ext uri="{BB962C8B-B14F-4D97-AF65-F5344CB8AC3E}">
        <p14:creationId xmlns:p14="http://schemas.microsoft.com/office/powerpoint/2010/main" val="2209197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27</a:t>
            </a:fld>
            <a:endParaRPr lang="de-DE"/>
          </a:p>
        </p:txBody>
      </p:sp>
    </p:spTree>
    <p:extLst>
      <p:ext uri="{BB962C8B-B14F-4D97-AF65-F5344CB8AC3E}">
        <p14:creationId xmlns:p14="http://schemas.microsoft.com/office/powerpoint/2010/main" val="701923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28</a:t>
            </a:fld>
            <a:endParaRPr lang="de-DE"/>
          </a:p>
        </p:txBody>
      </p:sp>
    </p:spTree>
    <p:extLst>
      <p:ext uri="{BB962C8B-B14F-4D97-AF65-F5344CB8AC3E}">
        <p14:creationId xmlns:p14="http://schemas.microsoft.com/office/powerpoint/2010/main" val="1111009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562492A-6C4F-42D3-AB18-1FC10A1FE2C2}" type="slidenum">
              <a:rPr lang="de-DE" smtClean="0"/>
              <a:t>29</a:t>
            </a:fld>
            <a:endParaRPr lang="de-DE"/>
          </a:p>
        </p:txBody>
      </p:sp>
    </p:spTree>
    <p:extLst>
      <p:ext uri="{BB962C8B-B14F-4D97-AF65-F5344CB8AC3E}">
        <p14:creationId xmlns:p14="http://schemas.microsoft.com/office/powerpoint/2010/main" val="163013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30</a:t>
            </a:fld>
            <a:endParaRPr lang="de-DE"/>
          </a:p>
        </p:txBody>
      </p:sp>
    </p:spTree>
    <p:extLst>
      <p:ext uri="{BB962C8B-B14F-4D97-AF65-F5344CB8AC3E}">
        <p14:creationId xmlns:p14="http://schemas.microsoft.com/office/powerpoint/2010/main" val="2655436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A562492A-6C4F-42D3-AB18-1FC10A1FE2C2}" type="slidenum">
              <a:rPr lang="de-DE" smtClean="0"/>
              <a:t>31</a:t>
            </a:fld>
            <a:endParaRPr lang="de-DE"/>
          </a:p>
        </p:txBody>
      </p:sp>
    </p:spTree>
    <p:extLst>
      <p:ext uri="{BB962C8B-B14F-4D97-AF65-F5344CB8AC3E}">
        <p14:creationId xmlns:p14="http://schemas.microsoft.com/office/powerpoint/2010/main" val="3876274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32</a:t>
            </a:fld>
            <a:endParaRPr lang="de-DE"/>
          </a:p>
        </p:txBody>
      </p:sp>
    </p:spTree>
    <p:extLst>
      <p:ext uri="{BB962C8B-B14F-4D97-AF65-F5344CB8AC3E}">
        <p14:creationId xmlns:p14="http://schemas.microsoft.com/office/powerpoint/2010/main" val="1866381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de-DE" sz="1200" dirty="0"/>
          </a:p>
        </p:txBody>
      </p:sp>
      <p:sp>
        <p:nvSpPr>
          <p:cNvPr id="4" name="Slide Number Placeholder 3"/>
          <p:cNvSpPr>
            <a:spLocks noGrp="1"/>
          </p:cNvSpPr>
          <p:nvPr>
            <p:ph type="sldNum" sz="quarter" idx="10"/>
          </p:nvPr>
        </p:nvSpPr>
        <p:spPr/>
        <p:txBody>
          <a:bodyPr/>
          <a:lstStyle/>
          <a:p>
            <a:fld id="{A562492A-6C4F-42D3-AB18-1FC10A1FE2C2}" type="slidenum">
              <a:rPr lang="de-DE" smtClean="0"/>
              <a:t>33</a:t>
            </a:fld>
            <a:endParaRPr lang="de-DE"/>
          </a:p>
        </p:txBody>
      </p:sp>
    </p:spTree>
    <p:extLst>
      <p:ext uri="{BB962C8B-B14F-4D97-AF65-F5344CB8AC3E}">
        <p14:creationId xmlns:p14="http://schemas.microsoft.com/office/powerpoint/2010/main" val="1851564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34</a:t>
            </a:fld>
            <a:endParaRPr lang="de-DE"/>
          </a:p>
        </p:txBody>
      </p:sp>
    </p:spTree>
    <p:extLst>
      <p:ext uri="{BB962C8B-B14F-4D97-AF65-F5344CB8AC3E}">
        <p14:creationId xmlns:p14="http://schemas.microsoft.com/office/powerpoint/2010/main" val="2088455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35</a:t>
            </a:fld>
            <a:endParaRPr lang="de-DE"/>
          </a:p>
        </p:txBody>
      </p:sp>
    </p:spTree>
    <p:extLst>
      <p:ext uri="{BB962C8B-B14F-4D97-AF65-F5344CB8AC3E}">
        <p14:creationId xmlns:p14="http://schemas.microsoft.com/office/powerpoint/2010/main" val="684036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36</a:t>
            </a:fld>
            <a:endParaRPr lang="de-DE"/>
          </a:p>
        </p:txBody>
      </p:sp>
    </p:spTree>
    <p:extLst>
      <p:ext uri="{BB962C8B-B14F-4D97-AF65-F5344CB8AC3E}">
        <p14:creationId xmlns:p14="http://schemas.microsoft.com/office/powerpoint/2010/main" val="980008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37</a:t>
            </a:fld>
            <a:endParaRPr lang="de-DE"/>
          </a:p>
        </p:txBody>
      </p:sp>
    </p:spTree>
    <p:extLst>
      <p:ext uri="{BB962C8B-B14F-4D97-AF65-F5344CB8AC3E}">
        <p14:creationId xmlns:p14="http://schemas.microsoft.com/office/powerpoint/2010/main" val="2326733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38</a:t>
            </a:fld>
            <a:endParaRPr lang="de-DE"/>
          </a:p>
        </p:txBody>
      </p:sp>
    </p:spTree>
    <p:extLst>
      <p:ext uri="{BB962C8B-B14F-4D97-AF65-F5344CB8AC3E}">
        <p14:creationId xmlns:p14="http://schemas.microsoft.com/office/powerpoint/2010/main" val="36068235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39</a:t>
            </a:fld>
            <a:endParaRPr lang="de-DE"/>
          </a:p>
        </p:txBody>
      </p:sp>
    </p:spTree>
    <p:extLst>
      <p:ext uri="{BB962C8B-B14F-4D97-AF65-F5344CB8AC3E}">
        <p14:creationId xmlns:p14="http://schemas.microsoft.com/office/powerpoint/2010/main" val="37202826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40</a:t>
            </a:fld>
            <a:endParaRPr lang="de-DE"/>
          </a:p>
        </p:txBody>
      </p:sp>
    </p:spTree>
    <p:extLst>
      <p:ext uri="{BB962C8B-B14F-4D97-AF65-F5344CB8AC3E}">
        <p14:creationId xmlns:p14="http://schemas.microsoft.com/office/powerpoint/2010/main" val="2795223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562492A-6C4F-42D3-AB18-1FC10A1FE2C2}" type="slidenum">
              <a:rPr lang="de-DE" smtClean="0"/>
              <a:t>41</a:t>
            </a:fld>
            <a:endParaRPr lang="de-DE"/>
          </a:p>
        </p:txBody>
      </p:sp>
    </p:spTree>
    <p:extLst>
      <p:ext uri="{BB962C8B-B14F-4D97-AF65-F5344CB8AC3E}">
        <p14:creationId xmlns:p14="http://schemas.microsoft.com/office/powerpoint/2010/main" val="2532254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42</a:t>
            </a:fld>
            <a:endParaRPr lang="de-DE"/>
          </a:p>
        </p:txBody>
      </p:sp>
    </p:spTree>
    <p:extLst>
      <p:ext uri="{BB962C8B-B14F-4D97-AF65-F5344CB8AC3E}">
        <p14:creationId xmlns:p14="http://schemas.microsoft.com/office/powerpoint/2010/main" val="1878125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43</a:t>
            </a:fld>
            <a:endParaRPr lang="de-DE"/>
          </a:p>
        </p:txBody>
      </p:sp>
    </p:spTree>
    <p:extLst>
      <p:ext uri="{BB962C8B-B14F-4D97-AF65-F5344CB8AC3E}">
        <p14:creationId xmlns:p14="http://schemas.microsoft.com/office/powerpoint/2010/main" val="5873574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62492A-6C4F-42D3-AB18-1FC10A1FE2C2}" type="slidenum">
              <a:rPr lang="de-DE" smtClean="0"/>
              <a:t>44</a:t>
            </a:fld>
            <a:endParaRPr lang="de-DE"/>
          </a:p>
        </p:txBody>
      </p:sp>
    </p:spTree>
    <p:extLst>
      <p:ext uri="{BB962C8B-B14F-4D97-AF65-F5344CB8AC3E}">
        <p14:creationId xmlns:p14="http://schemas.microsoft.com/office/powerpoint/2010/main" val="1891800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562492A-6C4F-42D3-AB18-1FC10A1FE2C2}" type="slidenum">
              <a:rPr lang="de-DE" smtClean="0"/>
              <a:t>47</a:t>
            </a:fld>
            <a:endParaRPr lang="de-DE"/>
          </a:p>
        </p:txBody>
      </p:sp>
    </p:spTree>
    <p:extLst>
      <p:ext uri="{BB962C8B-B14F-4D97-AF65-F5344CB8AC3E}">
        <p14:creationId xmlns:p14="http://schemas.microsoft.com/office/powerpoint/2010/main" val="2204647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69391" y="2082407"/>
            <a:ext cx="6449476" cy="1325563"/>
          </a:xfrm>
          <a:prstGeom prst="rect">
            <a:avLst/>
          </a:prstGeom>
        </p:spPr>
        <p:txBody>
          <a:bodyPr/>
          <a:lstStyle>
            <a:lvl1pPr>
              <a:defRPr sz="6600" b="1"/>
            </a:lvl1pPr>
          </a:lstStyle>
          <a:p>
            <a:r>
              <a:rPr lang="de-DE" dirty="0"/>
              <a:t>Titelmasterformat</a:t>
            </a:r>
          </a:p>
        </p:txBody>
      </p:sp>
      <p:sp>
        <p:nvSpPr>
          <p:cNvPr id="4" name="Textplatzhalter 3"/>
          <p:cNvSpPr>
            <a:spLocks noGrp="1"/>
          </p:cNvSpPr>
          <p:nvPr>
            <p:ph type="body" sz="quarter" idx="10"/>
          </p:nvPr>
        </p:nvSpPr>
        <p:spPr>
          <a:xfrm>
            <a:off x="569391" y="4429063"/>
            <a:ext cx="4733395" cy="693738"/>
          </a:xfrm>
        </p:spPr>
        <p:txBody>
          <a:bodyPr/>
          <a:lstStyle>
            <a:lvl1pPr>
              <a:defRPr>
                <a:solidFill>
                  <a:schemeClr val="bg1"/>
                </a:solidFill>
              </a:defRPr>
            </a:lvl1pPr>
          </a:lstStyle>
          <a:p>
            <a:pPr lvl="0"/>
            <a:r>
              <a:rPr lang="de-DE" dirty="0"/>
              <a:t>Textmasterformat bearbeiten</a:t>
            </a:r>
          </a:p>
        </p:txBody>
      </p:sp>
    </p:spTree>
    <p:extLst>
      <p:ext uri="{BB962C8B-B14F-4D97-AF65-F5344CB8AC3E}">
        <p14:creationId xmlns:p14="http://schemas.microsoft.com/office/powerpoint/2010/main" val="33917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2">
            <a:extLst>
              <a:ext uri="{FF2B5EF4-FFF2-40B4-BE49-F238E27FC236}">
                <a16:creationId xmlns:a16="http://schemas.microsoft.com/office/drawing/2014/main" id="{D88F4DB1-285F-4AA7-9BF6-97BA7D3D1E65}"/>
              </a:ext>
            </a:extLst>
          </p:cNvPr>
          <p:cNvSpPr>
            <a:spLocks noGrp="1"/>
          </p:cNvSpPr>
          <p:nvPr>
            <p:ph idx="1"/>
          </p:nvPr>
        </p:nvSpPr>
        <p:spPr>
          <a:xfrm>
            <a:off x="628650" y="2778827"/>
            <a:ext cx="7886700" cy="3565703"/>
          </a:xfrm>
        </p:spPr>
        <p:txBody>
          <a:bodyPr/>
          <a:lstStyle/>
          <a:p>
            <a:r>
              <a:rPr lang="de-DE" dirty="0"/>
              <a:t>XXYY</a:t>
            </a:r>
            <a:endParaRPr lang="pl-PL" dirty="0"/>
          </a:p>
        </p:txBody>
      </p:sp>
      <p:sp>
        <p:nvSpPr>
          <p:cNvPr id="3" name="Titel 2"/>
          <p:cNvSpPr>
            <a:spLocks noGrp="1"/>
          </p:cNvSpPr>
          <p:nvPr>
            <p:ph type="title"/>
          </p:nvPr>
        </p:nvSpPr>
        <p:spPr>
          <a:xfrm>
            <a:off x="306916" y="1076325"/>
            <a:ext cx="7886700" cy="1325563"/>
          </a:xfrm>
          <a:prstGeom prst="rect">
            <a:avLst/>
          </a:prstGeom>
        </p:spPr>
        <p:txBody>
          <a:bodyPr/>
          <a:lstStyle>
            <a:lvl1pPr>
              <a:defRPr sz="4000" b="1">
                <a:solidFill>
                  <a:schemeClr val="bg1"/>
                </a:solidFill>
              </a:defRPr>
            </a:lvl1pPr>
          </a:lstStyle>
          <a:p>
            <a:r>
              <a:rPr lang="de-DE" dirty="0"/>
              <a:t>Titelmasterformat durch Klicken bearbeiten</a:t>
            </a:r>
          </a:p>
        </p:txBody>
      </p:sp>
    </p:spTree>
    <p:extLst>
      <p:ext uri="{BB962C8B-B14F-4D97-AF65-F5344CB8AC3E}">
        <p14:creationId xmlns:p14="http://schemas.microsoft.com/office/powerpoint/2010/main" val="13234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a:p>
        </p:txBody>
      </p:sp>
      <p:sp>
        <p:nvSpPr>
          <p:cNvPr id="2" name="Titel 1"/>
          <p:cNvSpPr>
            <a:spLocks noGrp="1"/>
          </p:cNvSpPr>
          <p:nvPr>
            <p:ph type="title"/>
          </p:nvPr>
        </p:nvSpPr>
        <p:spPr>
          <a:xfrm>
            <a:off x="628650" y="365125"/>
            <a:ext cx="7886700" cy="523875"/>
          </a:xfrm>
          <a:prstGeom prst="rect">
            <a:avLst/>
          </a:prstGeom>
        </p:spPr>
        <p:txBody>
          <a:bodyPr/>
          <a:lstStyle>
            <a:lvl1pPr algn="r">
              <a:defRPr sz="2800" b="1"/>
            </a:lvl1p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Tree>
    <p:extLst>
      <p:ext uri="{BB962C8B-B14F-4D97-AF65-F5344CB8AC3E}">
        <p14:creationId xmlns:p14="http://schemas.microsoft.com/office/powerpoint/2010/main" val="967380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628650" y="1258697"/>
            <a:ext cx="38862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29150" y="1258697"/>
            <a:ext cx="38862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1" name="Symbol zastępczy numeru slajdu 5"/>
          <p:cNvSpPr>
            <a:spLocks noGrp="1"/>
          </p:cNvSpPr>
          <p:nvPr>
            <p:ph type="sldNum" sz="quarter" idx="4"/>
          </p:nvPr>
        </p:nvSpPr>
        <p:spPr>
          <a:xfrm>
            <a:off x="6457950" y="620394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de-DE"/>
              <a:t>DD/MM/YYYY</a:t>
            </a:r>
          </a:p>
          <a:p>
            <a:fld id="{C77C6C3F-668B-4AF5-BFA9-0F657EB068D6}" type="slidenum">
              <a:rPr lang="pl-PL" smtClean="0"/>
              <a:pPr/>
              <a:t>‹Nr.›</a:t>
            </a:fld>
            <a:endParaRPr lang="pl-PL"/>
          </a:p>
        </p:txBody>
      </p:sp>
      <p:sp>
        <p:nvSpPr>
          <p:cNvPr id="6" name="Titel 1"/>
          <p:cNvSpPr>
            <a:spLocks noGrp="1"/>
          </p:cNvSpPr>
          <p:nvPr>
            <p:ph type="title"/>
          </p:nvPr>
        </p:nvSpPr>
        <p:spPr>
          <a:xfrm>
            <a:off x="628650" y="365125"/>
            <a:ext cx="7886700" cy="523875"/>
          </a:xfrm>
          <a:prstGeom prst="rect">
            <a:avLst/>
          </a:prstGeom>
        </p:spPr>
        <p:txBody>
          <a:bodyPr/>
          <a:lstStyle>
            <a:lvl1pPr algn="r">
              <a:defRPr sz="2800" b="1"/>
            </a:lvl1pPr>
          </a:lstStyle>
          <a:p>
            <a:r>
              <a:rPr lang="de-DE" dirty="0"/>
              <a:t>Titelmasterformat durch Klicken bearbeiten</a:t>
            </a:r>
          </a:p>
        </p:txBody>
      </p:sp>
    </p:spTree>
    <p:extLst>
      <p:ext uri="{BB962C8B-B14F-4D97-AF65-F5344CB8AC3E}">
        <p14:creationId xmlns:p14="http://schemas.microsoft.com/office/powerpoint/2010/main" val="388303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main slide">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a:p>
        </p:txBody>
      </p:sp>
      <p:sp>
        <p:nvSpPr>
          <p:cNvPr id="2" name="Titel 1"/>
          <p:cNvSpPr>
            <a:spLocks noGrp="1"/>
          </p:cNvSpPr>
          <p:nvPr>
            <p:ph type="title"/>
          </p:nvPr>
        </p:nvSpPr>
        <p:spPr>
          <a:xfrm>
            <a:off x="628650" y="365126"/>
            <a:ext cx="7886700" cy="523875"/>
          </a:xfrm>
          <a:prstGeom prst="rect">
            <a:avLst/>
          </a:prstGeom>
        </p:spPr>
        <p:txBody>
          <a:bodyPr/>
          <a:lstStyle>
            <a:lvl1pPr algn="r">
              <a:defRPr sz="2100" b="1"/>
            </a:lvl1pPr>
          </a:lstStyle>
          <a:p>
            <a:r>
              <a:rPr lang="de-DE" dirty="0"/>
              <a:t>Titelmasterformat durch Klicken bearbeiten</a:t>
            </a:r>
          </a:p>
        </p:txBody>
      </p:sp>
    </p:spTree>
    <p:extLst>
      <p:ext uri="{BB962C8B-B14F-4D97-AF65-F5344CB8AC3E}">
        <p14:creationId xmlns:p14="http://schemas.microsoft.com/office/powerpoint/2010/main" val="28107038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628650" y="1261533"/>
            <a:ext cx="7886700" cy="46482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numeru slajdu 5"/>
          <p:cNvSpPr>
            <a:spLocks noGrp="1"/>
          </p:cNvSpPr>
          <p:nvPr>
            <p:ph type="sldNum" sz="quarter" idx="4"/>
          </p:nvPr>
        </p:nvSpPr>
        <p:spPr>
          <a:xfrm>
            <a:off x="6457950" y="620394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de-DE"/>
              <a:t>DD/MM/YYYY</a:t>
            </a:r>
          </a:p>
          <a:p>
            <a:fld id="{C77C6C3F-668B-4AF5-BFA9-0F657EB068D6}" type="slidenum">
              <a:rPr lang="pl-PL" smtClean="0"/>
              <a:pPr/>
              <a:t>‹Nr.›</a:t>
            </a:fld>
            <a:endParaRPr lang="pl-PL"/>
          </a:p>
        </p:txBody>
      </p:sp>
    </p:spTree>
    <p:extLst>
      <p:ext uri="{BB962C8B-B14F-4D97-AF65-F5344CB8AC3E}">
        <p14:creationId xmlns:p14="http://schemas.microsoft.com/office/powerpoint/2010/main" val="392663368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hyperlink" Target="http://openclipart.org/detail/169757/check-and-cross-marks-by-gcross" TargetMode="Externa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4.xml"/><Relationship Id="rId9"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hyperlink" Target="https://www.flickr.com/photos/cgiarclimate/38879813024" TargetMode="External"/><Relationship Id="rId4" Type="http://schemas.openxmlformats.org/officeDocument/2006/relationships/hyperlink" Target="https://eventuosity.com/recommended-workshops-at-exhibitor-2015/" TargetMode="Externa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4.xml"/><Relationship Id="rId7" Type="http://schemas.openxmlformats.org/officeDocument/2006/relationships/image" Target="../media/image8.jpe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notesSlide" Target="../notesSlides/notesSlide5.xml"/><Relationship Id="rId5" Type="http://schemas.openxmlformats.org/officeDocument/2006/relationships/slideLayout" Target="../slideLayouts/slideLayout5.xml"/><Relationship Id="rId4" Type="http://schemas.openxmlformats.org/officeDocument/2006/relationships/tags" Target="../tags/tag5.xml"/><Relationship Id="rId9" Type="http://schemas.openxmlformats.org/officeDocument/2006/relationships/image" Target="../media/image4.e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7.xml"/><Relationship Id="rId7" Type="http://schemas.openxmlformats.org/officeDocument/2006/relationships/image" Target="../media/image8.jpe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notesSlide" Target="../notesSlides/notesSlide6.xml"/><Relationship Id="rId5" Type="http://schemas.openxmlformats.org/officeDocument/2006/relationships/slideLayout" Target="../slideLayouts/slideLayout5.xml"/><Relationship Id="rId4" Type="http://schemas.openxmlformats.org/officeDocument/2006/relationships/tags" Target="../tags/tag8.xml"/><Relationship Id="rId9" Type="http://schemas.openxmlformats.org/officeDocument/2006/relationships/image" Target="../media/image4.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pielereader.org/spielereader.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http://wirtrainieren.de/werkzeugkoffer/kennenlernen/"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www.kas.de/wf/de/71.9271/"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kas.de/wf/de/71.9271/"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10.xml"/><Relationship Id="rId7" Type="http://schemas.openxmlformats.org/officeDocument/2006/relationships/image" Target="../media/image8.jpeg"/><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notesSlide" Target="../notesSlides/notesSlide18.xml"/><Relationship Id="rId5" Type="http://schemas.openxmlformats.org/officeDocument/2006/relationships/slideLayout" Target="../slideLayouts/slideLayout5.xml"/><Relationship Id="rId4" Type="http://schemas.openxmlformats.org/officeDocument/2006/relationships/tags" Target="../tags/tag11.xml"/><Relationship Id="rId9"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13.xml"/><Relationship Id="rId7" Type="http://schemas.openxmlformats.org/officeDocument/2006/relationships/image" Target="../media/image8.jpeg"/><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notesSlide" Target="../notesSlides/notesSlide24.xml"/><Relationship Id="rId5" Type="http://schemas.openxmlformats.org/officeDocument/2006/relationships/slideLayout" Target="../slideLayouts/slideLayout5.xml"/><Relationship Id="rId4" Type="http://schemas.openxmlformats.org/officeDocument/2006/relationships/tags" Target="../tags/tag14.xml"/><Relationship Id="rId9" Type="http://schemas.openxmlformats.org/officeDocument/2006/relationships/image" Target="../media/image4.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classtools.net/blog/using-speed-dating/" TargetMode="External"/><Relationship Id="rId7" Type="http://schemas.openxmlformats.org/officeDocument/2006/relationships/hyperlink" Target="http://www.johnbiggs.com.au/academic/solo-taxonomy/"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hyperlink" Target="https://www.youtube.com/watch?v=uDXXV-mCLPg" TargetMode="External"/><Relationship Id="rId5" Type="http://schemas.openxmlformats.org/officeDocument/2006/relationships/hyperlink" Target="https://www.youtube.com/watch?v=ayefSTAnCR8" TargetMode="External"/><Relationship Id="rId4" Type="http://schemas.openxmlformats.org/officeDocument/2006/relationships/hyperlink" Target="https://www.uni-due.de/imperia/md/images/zfh/mentoring-tutorien/speed_dating.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www.youtube.com/watch?v=_0d0Gybq-l0"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_0d0Gybq-l0"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hyperlink" Target="https://www.youtube.com/watch?v=xkWl9b0FZSE"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xkWl9b0FZSE"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hyperlink" Target="http://www.eclipsecrossword.com/"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3" Type="http://schemas.openxmlformats.org/officeDocument/2006/relationships/hyperlink" Target="http://www.eclipsecrossword.com/"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hyperlink" Target="https://en.wikipedia.org/wiki/Jigsaw_(teaching_technique)"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en.wikipedia.org/wiki/Jigsaw_(teaching_technique)"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hyperlink" Target="https://en.wikipedia.org/wiki/Jigsaw_(teaching_technique" TargetMode="External"/></Relationships>
</file>

<file path=ppt/slides/_rels/slide39.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hyperlink" Target="https://www.slideshare.net/maheswarijaikumar/panel-discussion-92749665" TargetMode="External"/><Relationship Id="rId7" Type="http://schemas.openxmlformats.org/officeDocument/2006/relationships/diagramColors" Target="../diagrams/colors10.xm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40.xml.rels><?xml version="1.0" encoding="UTF-8" standalone="yes"?>
<Relationships xmlns="http://schemas.openxmlformats.org/package/2006/relationships"><Relationship Id="rId3" Type="http://schemas.openxmlformats.org/officeDocument/2006/relationships/hyperlink" Target="https://www.slideshare.net/maheswarijaikumar/panel-discussion-92749665"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16.xml"/><Relationship Id="rId7" Type="http://schemas.openxmlformats.org/officeDocument/2006/relationships/image" Target="../media/image8.jpeg"/><Relationship Id="rId2" Type="http://schemas.openxmlformats.org/officeDocument/2006/relationships/tags" Target="../tags/tag15.xml"/><Relationship Id="rId1" Type="http://schemas.openxmlformats.org/officeDocument/2006/relationships/vmlDrawing" Target="../drawings/vmlDrawing6.vml"/><Relationship Id="rId6" Type="http://schemas.openxmlformats.org/officeDocument/2006/relationships/notesSlide" Target="../notesSlides/notesSlide44.xml"/><Relationship Id="rId5" Type="http://schemas.openxmlformats.org/officeDocument/2006/relationships/slideLayout" Target="../slideLayouts/slideLayout5.xml"/><Relationship Id="rId4" Type="http://schemas.openxmlformats.org/officeDocument/2006/relationships/tags" Target="../tags/tag17.xml"/><Relationship Id="rId9" Type="http://schemas.openxmlformats.org/officeDocument/2006/relationships/image" Target="../media/image4.emf"/></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hyperlink" Target="https://learn.wu.ac.at/tlac/feedback_minute" TargetMode="Externa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6.xml.rels><?xml version="1.0" encoding="UTF-8" standalone="yes"?>
<Relationships xmlns="http://schemas.openxmlformats.org/package/2006/relationships"><Relationship Id="rId2" Type="http://schemas.openxmlformats.org/officeDocument/2006/relationships/hyperlink" Target="https://www.youtube.com/watch?v=NHC60vXCARY" TargetMode="Externa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hyperlink" Target="https://learn.wu.ac.at/tlac/feedback_barometer" TargetMode="Externa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9.xml"/><Relationship Id="rId7" Type="http://schemas.openxmlformats.org/officeDocument/2006/relationships/oleObject" Target="../embeddings/oleObject7.bin"/><Relationship Id="rId2" Type="http://schemas.openxmlformats.org/officeDocument/2006/relationships/tags" Target="../tags/tag18.xml"/><Relationship Id="rId1" Type="http://schemas.openxmlformats.org/officeDocument/2006/relationships/vmlDrawing" Target="../drawings/vmlDrawing7.vml"/><Relationship Id="rId6" Type="http://schemas.openxmlformats.org/officeDocument/2006/relationships/image" Target="../media/image8.jpeg"/><Relationship Id="rId5" Type="http://schemas.openxmlformats.org/officeDocument/2006/relationships/slideLayout" Target="../slideLayouts/slideLayout5.xml"/><Relationship Id="rId4" Type="http://schemas.openxmlformats.org/officeDocument/2006/relationships/tags" Target="../tags/tag20.xml"/></Relationships>
</file>

<file path=ppt/slides/_rels/slide50.xml.rels><?xml version="1.0" encoding="UTF-8" standalone="yes"?>
<Relationships xmlns="http://schemas.openxmlformats.org/package/2006/relationships"><Relationship Id="rId2" Type="http://schemas.openxmlformats.org/officeDocument/2006/relationships/hyperlink" Target="https://en.wikipedia.org/wiki/Berlin_Model"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391" y="2061626"/>
            <a:ext cx="6449476" cy="1325563"/>
          </a:xfrm>
        </p:spPr>
        <p:txBody>
          <a:bodyPr/>
          <a:lstStyle/>
          <a:p>
            <a:r>
              <a:rPr lang="en-US" sz="5400" dirty="0" err="1"/>
              <a:t>Didaktik</a:t>
            </a:r>
            <a:r>
              <a:rPr lang="en-US" sz="5400" dirty="0"/>
              <a:t> und </a:t>
            </a:r>
            <a:r>
              <a:rPr lang="en-US" sz="5400" dirty="0" err="1"/>
              <a:t>wie</a:t>
            </a:r>
            <a:r>
              <a:rPr lang="en-US" sz="5400" dirty="0"/>
              <a:t> man das </a:t>
            </a:r>
            <a:r>
              <a:rPr lang="en-US" sz="5400" dirty="0" err="1"/>
              <a:t>Publikum</a:t>
            </a:r>
            <a:r>
              <a:rPr lang="en-US" sz="5400" dirty="0"/>
              <a:t> </a:t>
            </a:r>
            <a:r>
              <a:rPr lang="en-US" sz="5400" dirty="0" err="1"/>
              <a:t>aktiviert</a:t>
            </a:r>
            <a:endParaRPr lang="de-DE" sz="5400" dirty="0"/>
          </a:p>
        </p:txBody>
      </p:sp>
      <p:sp>
        <p:nvSpPr>
          <p:cNvPr id="3" name="Textplatzhalter 2"/>
          <p:cNvSpPr>
            <a:spLocks noGrp="1"/>
          </p:cNvSpPr>
          <p:nvPr>
            <p:ph type="body" sz="quarter" idx="10"/>
          </p:nvPr>
        </p:nvSpPr>
        <p:spPr/>
        <p:txBody>
          <a:bodyPr/>
          <a:lstStyle/>
          <a:p>
            <a:pPr marL="0" indent="0">
              <a:buNone/>
            </a:pPr>
            <a:endParaRPr lang="de-DE"/>
          </a:p>
        </p:txBody>
      </p:sp>
    </p:spTree>
    <p:extLst>
      <p:ext uri="{BB962C8B-B14F-4D97-AF65-F5344CB8AC3E}">
        <p14:creationId xmlns:p14="http://schemas.microsoft.com/office/powerpoint/2010/main" val="594615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03B54B9-570A-4910-9220-E86FEC37B920}"/>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4392"/>
          <a:stretch/>
        </p:blipFill>
        <p:spPr>
          <a:xfrm>
            <a:off x="4898708" y="2561379"/>
            <a:ext cx="2068830" cy="2045030"/>
          </a:xfrm>
          <a:prstGeom prst="rect">
            <a:avLst/>
          </a:prstGeom>
        </p:spPr>
      </p:pic>
      <p:pic>
        <p:nvPicPr>
          <p:cNvPr id="60" name="Picture 59">
            <a:extLst>
              <a:ext uri="{FF2B5EF4-FFF2-40B4-BE49-F238E27FC236}">
                <a16:creationId xmlns:a16="http://schemas.microsoft.com/office/drawing/2014/main" id="{8FEAE114-A038-4CAA-907E-AB59EF4FCF92}"/>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54392"/>
          <a:stretch/>
        </p:blipFill>
        <p:spPr>
          <a:xfrm>
            <a:off x="1719903" y="2561379"/>
            <a:ext cx="2068830" cy="2045030"/>
          </a:xfrm>
          <a:prstGeom prst="rect">
            <a:avLst/>
          </a:prstGeom>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2"/>
            </p:custDataLst>
          </p:nvPr>
        </p:nvGraphicFramePr>
        <p:xfrm>
          <a:off x="1144191" y="858441"/>
          <a:ext cx="1191" cy="1191"/>
        </p:xfrm>
        <a:graphic>
          <a:graphicData uri="http://schemas.openxmlformats.org/presentationml/2006/ole">
            <mc:AlternateContent xmlns:mc="http://schemas.openxmlformats.org/markup-compatibility/2006">
              <mc:Choice xmlns:v="urn:schemas-microsoft-com:vml" Requires="v">
                <p:oleObj spid="_x0000_s7351"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1" y="85844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3"/>
            </p:custDataLst>
          </p:nvPr>
        </p:nvSpPr>
        <p:spPr>
          <a:xfrm>
            <a:off x="1143000" y="85725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572206" y="918627"/>
            <a:ext cx="4993026" cy="367844"/>
          </a:xfrm>
        </p:spPr>
        <p:txBody>
          <a:bodyPr>
            <a:noAutofit/>
          </a:bodyPr>
          <a:lstStyle/>
          <a:p>
            <a:r>
              <a:rPr lang="en-GB" sz="2100" dirty="0">
                <a:latin typeface="Calibri"/>
                <a:cs typeface="Calibri"/>
              </a:rPr>
              <a:t>Bevor </a:t>
            </a:r>
            <a:r>
              <a:rPr lang="en-GB" sz="2100" dirty="0" err="1">
                <a:latin typeface="Calibri"/>
                <a:cs typeface="Calibri"/>
              </a:rPr>
              <a:t>wir</a:t>
            </a:r>
            <a:r>
              <a:rPr lang="en-GB" sz="2100" dirty="0">
                <a:latin typeface="Calibri"/>
                <a:cs typeface="Calibri"/>
              </a:rPr>
              <a:t> </a:t>
            </a:r>
            <a:r>
              <a:rPr lang="en-GB" sz="2100" dirty="0" err="1">
                <a:latin typeface="Calibri"/>
                <a:cs typeface="Calibri"/>
              </a:rPr>
              <a:t>starten</a:t>
            </a:r>
            <a:r>
              <a:rPr lang="en-GB" sz="2100" dirty="0">
                <a:latin typeface="Calibri"/>
                <a:cs typeface="Calibri"/>
              </a:rPr>
              <a:t> – was </a:t>
            </a:r>
            <a:r>
              <a:rPr lang="en-GB" sz="2100" dirty="0" err="1">
                <a:latin typeface="Calibri"/>
                <a:cs typeface="Calibri"/>
              </a:rPr>
              <a:t>ist</a:t>
            </a:r>
            <a:r>
              <a:rPr lang="en-GB" sz="2100" dirty="0">
                <a:latin typeface="Calibri"/>
                <a:cs typeface="Calibri"/>
              </a:rPr>
              <a:t> dieses </a:t>
            </a:r>
            <a:r>
              <a:rPr lang="en-GB" sz="2100" dirty="0" err="1">
                <a:latin typeface="Calibri"/>
                <a:cs typeface="Calibri"/>
              </a:rPr>
              <a:t>Spezialisierungsmodul</a:t>
            </a:r>
            <a:r>
              <a:rPr lang="en-GB" sz="2100" dirty="0">
                <a:latin typeface="Calibri"/>
                <a:cs typeface="Calibri"/>
              </a:rPr>
              <a:t> (… und was </a:t>
            </a:r>
            <a:r>
              <a:rPr lang="en-GB" sz="2100" dirty="0" err="1">
                <a:latin typeface="Calibri"/>
                <a:cs typeface="Calibri"/>
              </a:rPr>
              <a:t>nicht</a:t>
            </a:r>
            <a:r>
              <a:rPr lang="en-GB" sz="2100" dirty="0">
                <a:latin typeface="Calibri"/>
                <a:cs typeface="Calibri"/>
              </a:rPr>
              <a:t>)</a:t>
            </a:r>
            <a:endParaRPr lang="pl-PL" sz="2100" dirty="0">
              <a:latin typeface="Calibri"/>
              <a:cs typeface="Calibri"/>
            </a:endParaRPr>
          </a:p>
        </p:txBody>
      </p:sp>
      <p:cxnSp>
        <p:nvCxnSpPr>
          <p:cNvPr id="8" name="Straight Connector 7">
            <a:extLst>
              <a:ext uri="{FF2B5EF4-FFF2-40B4-BE49-F238E27FC236}">
                <a16:creationId xmlns:a16="http://schemas.microsoft.com/office/drawing/2014/main" id="{06FCBC10-E769-45CB-81A1-62ACE1556354}"/>
              </a:ext>
            </a:extLst>
          </p:cNvPr>
          <p:cNvCxnSpPr/>
          <p:nvPr/>
        </p:nvCxnSpPr>
        <p:spPr>
          <a:xfrm>
            <a:off x="1524965" y="2046549"/>
            <a:ext cx="269111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DAC42B-AD32-4382-A663-6345E788D084}"/>
              </a:ext>
            </a:extLst>
          </p:cNvPr>
          <p:cNvCxnSpPr/>
          <p:nvPr/>
        </p:nvCxnSpPr>
        <p:spPr>
          <a:xfrm>
            <a:off x="4640906" y="2046549"/>
            <a:ext cx="269111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6" name="Inhaltsplatzhalter 2">
            <a:extLst>
              <a:ext uri="{FF2B5EF4-FFF2-40B4-BE49-F238E27FC236}">
                <a16:creationId xmlns:a16="http://schemas.microsoft.com/office/drawing/2014/main" id="{FA325302-8608-4CAD-B9D7-5A74E48ABC7C}"/>
              </a:ext>
            </a:extLst>
          </p:cNvPr>
          <p:cNvSpPr>
            <a:spLocks noGrp="1"/>
          </p:cNvSpPr>
          <p:nvPr/>
        </p:nvSpPr>
        <p:spPr>
          <a:xfrm>
            <a:off x="1524965" y="2150381"/>
            <a:ext cx="2691114" cy="2867025"/>
          </a:xfrm>
          <a:prstGeom prst="rect">
            <a:avLst/>
          </a:prstGeom>
          <a:solidFill>
            <a:schemeClr val="bg1">
              <a:alpha val="80000"/>
            </a:schemeClr>
          </a:solidFill>
          <a:ln>
            <a:solidFill>
              <a:schemeClr val="accent1"/>
            </a:solid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prstClr val="black"/>
              </a:buClr>
            </a:pPr>
            <a:r>
              <a:rPr lang="en-GB" sz="1350" dirty="0" err="1">
                <a:solidFill>
                  <a:prstClr val="black"/>
                </a:solidFill>
                <a:latin typeface="Calibri" panose="020F0502020204030204"/>
              </a:rPr>
              <a:t>ein</a:t>
            </a:r>
            <a:r>
              <a:rPr lang="en-GB" sz="1350" dirty="0">
                <a:solidFill>
                  <a:prstClr val="black"/>
                </a:solidFill>
                <a:latin typeface="Calibri" panose="020F0502020204030204"/>
              </a:rPr>
              <a:t> </a:t>
            </a:r>
            <a:r>
              <a:rPr lang="en-GB" sz="1350" b="1" dirty="0" err="1">
                <a:solidFill>
                  <a:srgbClr val="4472C4"/>
                </a:solidFill>
                <a:latin typeface="Calibri" panose="020F0502020204030204"/>
              </a:rPr>
              <a:t>praktischer</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Leitfaden</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mit</a:t>
            </a:r>
            <a:r>
              <a:rPr lang="en-GB" sz="1350" b="1" dirty="0">
                <a:solidFill>
                  <a:srgbClr val="4472C4"/>
                </a:solidFill>
                <a:latin typeface="Calibri" panose="020F0502020204030204"/>
              </a:rPr>
              <a:t> Tools </a:t>
            </a:r>
            <a:r>
              <a:rPr lang="de-DE" sz="1350" dirty="0">
                <a:solidFill>
                  <a:prstClr val="black"/>
                </a:solidFill>
              </a:rPr>
              <a:t>zum Aktivieren und Einbeziehen Ihres Publikums</a:t>
            </a:r>
            <a:endParaRPr lang="en-GB" sz="1350" b="1" dirty="0">
              <a:solidFill>
                <a:srgbClr val="4472C4"/>
              </a:solidFill>
              <a:latin typeface="Calibri" panose="020F0502020204030204"/>
            </a:endParaRPr>
          </a:p>
          <a:p>
            <a:pPr>
              <a:buClr>
                <a:prstClr val="black"/>
              </a:buClr>
            </a:pPr>
            <a:r>
              <a:rPr lang="en-GB" sz="1350" dirty="0">
                <a:solidFill>
                  <a:prstClr val="black"/>
                </a:solidFill>
                <a:latin typeface="Calibri" panose="020F0502020204030204"/>
              </a:rPr>
              <a:t>in der Lage, </a:t>
            </a:r>
            <a:r>
              <a:rPr lang="en-GB" sz="1350" b="1" dirty="0" err="1">
                <a:solidFill>
                  <a:srgbClr val="4472C4"/>
                </a:solidFill>
                <a:latin typeface="Calibri" panose="020F0502020204030204"/>
              </a:rPr>
              <a:t>unterschiedliche</a:t>
            </a:r>
            <a:r>
              <a:rPr lang="en-GB" sz="1350" b="1" dirty="0">
                <a:solidFill>
                  <a:srgbClr val="4472C4"/>
                </a:solidFill>
                <a:latin typeface="Calibri" panose="020F0502020204030204"/>
              </a:rPr>
              <a:t> Bed</a:t>
            </a:r>
            <a:r>
              <a:rPr lang="de-AT" sz="1350" b="1" dirty="0" err="1">
                <a:solidFill>
                  <a:srgbClr val="4472C4"/>
                </a:solidFill>
                <a:latin typeface="Calibri" panose="020F0502020204030204"/>
              </a:rPr>
              <a:t>ürfnisse</a:t>
            </a:r>
            <a:r>
              <a:rPr lang="de-AT" sz="1350" b="1" dirty="0">
                <a:solidFill>
                  <a:srgbClr val="4472C4"/>
                </a:solidFill>
                <a:latin typeface="Calibri" panose="020F0502020204030204"/>
              </a:rPr>
              <a:t> von Studenten zu berücksichtigen</a:t>
            </a:r>
            <a:endParaRPr lang="en-GB" sz="1350" dirty="0">
              <a:solidFill>
                <a:prstClr val="black"/>
              </a:solidFill>
              <a:latin typeface="Calibri" panose="020F0502020204030204"/>
            </a:endParaRPr>
          </a:p>
          <a:p>
            <a:pPr>
              <a:buClr>
                <a:prstClr val="black"/>
              </a:buClr>
            </a:pPr>
            <a:r>
              <a:rPr lang="en-GB" sz="1350" dirty="0" err="1">
                <a:solidFill>
                  <a:prstClr val="black"/>
                </a:solidFill>
                <a:latin typeface="Calibri" panose="020F0502020204030204"/>
              </a:rPr>
              <a:t>praktisch</a:t>
            </a:r>
            <a:r>
              <a:rPr lang="en-GB" sz="1350" dirty="0">
                <a:solidFill>
                  <a:prstClr val="black"/>
                </a:solidFill>
                <a:latin typeface="Calibri" panose="020F0502020204030204"/>
              </a:rPr>
              <a:t> und </a:t>
            </a:r>
            <a:r>
              <a:rPr lang="en-GB" sz="1350" dirty="0" err="1">
                <a:solidFill>
                  <a:prstClr val="black"/>
                </a:solidFill>
                <a:latin typeface="Calibri" panose="020F0502020204030204"/>
              </a:rPr>
              <a:t>geeignet</a:t>
            </a:r>
            <a:r>
              <a:rPr lang="en-GB" sz="1350" dirty="0">
                <a:solidFill>
                  <a:prstClr val="black"/>
                </a:solidFill>
                <a:latin typeface="Calibri" panose="020F0502020204030204"/>
              </a:rPr>
              <a:t> </a:t>
            </a:r>
            <a:r>
              <a:rPr lang="en-GB" sz="1350" dirty="0" err="1">
                <a:solidFill>
                  <a:prstClr val="black"/>
                </a:solidFill>
                <a:latin typeface="Calibri" panose="020F0502020204030204"/>
              </a:rPr>
              <a:t>für</a:t>
            </a:r>
            <a:r>
              <a:rPr lang="en-GB" sz="1350" dirty="0">
                <a:solidFill>
                  <a:prstClr val="black"/>
                </a:solidFill>
                <a:latin typeface="Calibri" panose="020F0502020204030204"/>
              </a:rPr>
              <a:t> </a:t>
            </a:r>
            <a:r>
              <a:rPr lang="en-GB" sz="1350" dirty="0" err="1">
                <a:solidFill>
                  <a:prstClr val="black"/>
                </a:solidFill>
                <a:latin typeface="Calibri" panose="020F0502020204030204"/>
              </a:rPr>
              <a:t>Initiativen</a:t>
            </a:r>
            <a:r>
              <a:rPr lang="en-GB" sz="1350" dirty="0">
                <a:solidFill>
                  <a:prstClr val="black"/>
                </a:solidFill>
                <a:latin typeface="Calibri" panose="020F0502020204030204"/>
              </a:rPr>
              <a:t> </a:t>
            </a:r>
            <a:r>
              <a:rPr lang="en-GB" sz="1350" dirty="0" err="1">
                <a:solidFill>
                  <a:prstClr val="black"/>
                </a:solidFill>
                <a:latin typeface="Calibri" panose="020F0502020204030204"/>
              </a:rPr>
              <a:t>zum</a:t>
            </a:r>
            <a:r>
              <a:rPr lang="en-GB" sz="1350" dirty="0">
                <a:solidFill>
                  <a:prstClr val="black"/>
                </a:solidFill>
                <a:latin typeface="Calibri" panose="020F0502020204030204"/>
              </a:rPr>
              <a:t> </a:t>
            </a:r>
            <a:r>
              <a:rPr lang="en-GB" sz="1350" b="1" dirty="0" err="1">
                <a:solidFill>
                  <a:srgbClr val="4472C4"/>
                </a:solidFill>
                <a:latin typeface="Calibri" panose="020F0502020204030204"/>
              </a:rPr>
              <a:t>Kapazitätsaufbau</a:t>
            </a:r>
            <a:br>
              <a:rPr lang="en-GB" sz="1350" b="1" dirty="0">
                <a:solidFill>
                  <a:srgbClr val="4472C4"/>
                </a:solidFill>
                <a:latin typeface="Calibri" panose="020F0502020204030204"/>
              </a:rPr>
            </a:br>
            <a:r>
              <a:rPr lang="en-GB" sz="1350" b="1" dirty="0">
                <a:solidFill>
                  <a:srgbClr val="FF0000"/>
                </a:solidFill>
                <a:latin typeface="Calibri" panose="020F0502020204030204"/>
              </a:rPr>
              <a:t>(EH: not sure if that bullet point really fits the content of the module, I think it was mistakenly pasted here?)</a:t>
            </a:r>
            <a:endParaRPr lang="en-GB" sz="1350" dirty="0">
              <a:solidFill>
                <a:srgbClr val="FF0000"/>
              </a:solidFill>
              <a:latin typeface="Calibri" panose="020F0502020204030204"/>
            </a:endParaRPr>
          </a:p>
        </p:txBody>
      </p:sp>
      <p:sp>
        <p:nvSpPr>
          <p:cNvPr id="57" name="Inhaltsplatzhalter 2">
            <a:extLst>
              <a:ext uri="{FF2B5EF4-FFF2-40B4-BE49-F238E27FC236}">
                <a16:creationId xmlns:a16="http://schemas.microsoft.com/office/drawing/2014/main" id="{28F761F2-B3A0-43CA-9138-24679973F3DA}"/>
              </a:ext>
            </a:extLst>
          </p:cNvPr>
          <p:cNvSpPr>
            <a:spLocks noGrp="1"/>
          </p:cNvSpPr>
          <p:nvPr/>
        </p:nvSpPr>
        <p:spPr>
          <a:xfrm>
            <a:off x="1524965" y="1772014"/>
            <a:ext cx="2691114" cy="274536"/>
          </a:xfrm>
          <a:prstGeom prst="rect">
            <a:avLst/>
          </a:prstGeom>
          <a:noFill/>
          <a:ln>
            <a:noFill/>
          </a:ln>
        </p:spPr>
        <p:txBody>
          <a:bodyPr vert="horz" lIns="68580" tIns="34290" rIns="68580" bIns="3429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buClr>
              <a:buNone/>
            </a:pPr>
            <a:r>
              <a:rPr lang="en-GB" altLang="de-DE" sz="1350" b="1" dirty="0">
                <a:solidFill>
                  <a:srgbClr val="4472C4"/>
                </a:solidFill>
                <a:latin typeface="Calibri" panose="020F0502020204030204"/>
              </a:rPr>
              <a:t>Dieses Modul </a:t>
            </a:r>
            <a:r>
              <a:rPr lang="en-GB" altLang="de-DE" sz="1350" b="1" dirty="0" err="1">
                <a:solidFill>
                  <a:srgbClr val="4472C4"/>
                </a:solidFill>
                <a:latin typeface="Calibri" panose="020F0502020204030204"/>
              </a:rPr>
              <a:t>ist</a:t>
            </a:r>
            <a:r>
              <a:rPr lang="en-GB" altLang="de-DE" sz="1350" b="1" dirty="0">
                <a:solidFill>
                  <a:srgbClr val="4472C4"/>
                </a:solidFill>
                <a:latin typeface="Calibri" panose="020F0502020204030204"/>
              </a:rPr>
              <a:t> …</a:t>
            </a:r>
            <a:endParaRPr lang="de-DE" altLang="de-DE" sz="1350" b="1" dirty="0">
              <a:solidFill>
                <a:srgbClr val="4472C4"/>
              </a:solidFill>
              <a:latin typeface="Calibri" panose="020F0502020204030204"/>
            </a:endParaRPr>
          </a:p>
        </p:txBody>
      </p:sp>
      <p:sp>
        <p:nvSpPr>
          <p:cNvPr id="58" name="Inhaltsplatzhalter 2">
            <a:extLst>
              <a:ext uri="{FF2B5EF4-FFF2-40B4-BE49-F238E27FC236}">
                <a16:creationId xmlns:a16="http://schemas.microsoft.com/office/drawing/2014/main" id="{999B406B-3BE5-4FB8-8495-5AB8D2D4A37D}"/>
              </a:ext>
            </a:extLst>
          </p:cNvPr>
          <p:cNvSpPr>
            <a:spLocks noGrp="1"/>
          </p:cNvSpPr>
          <p:nvPr/>
        </p:nvSpPr>
        <p:spPr>
          <a:xfrm>
            <a:off x="4640906" y="1772014"/>
            <a:ext cx="2691114" cy="274536"/>
          </a:xfrm>
          <a:prstGeom prst="rect">
            <a:avLst/>
          </a:prstGeom>
          <a:noFill/>
          <a:ln>
            <a:noFill/>
          </a:ln>
        </p:spPr>
        <p:txBody>
          <a:bodyPr vert="horz" lIns="68580" tIns="34290" rIns="68580" bIns="3429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buClr>
              <a:buNone/>
            </a:pPr>
            <a:r>
              <a:rPr lang="en-GB" altLang="de-DE" sz="1350" b="1" dirty="0">
                <a:solidFill>
                  <a:srgbClr val="4472C4"/>
                </a:solidFill>
                <a:latin typeface="Calibri" panose="020F0502020204030204"/>
              </a:rPr>
              <a:t>Dieses Modul </a:t>
            </a:r>
            <a:r>
              <a:rPr lang="en-GB" altLang="de-DE" sz="1350" b="1" dirty="0" err="1">
                <a:solidFill>
                  <a:srgbClr val="4472C4"/>
                </a:solidFill>
                <a:latin typeface="Calibri" panose="020F0502020204030204"/>
              </a:rPr>
              <a:t>ist</a:t>
            </a:r>
            <a:r>
              <a:rPr lang="en-GB" altLang="de-DE" sz="1350" b="1" dirty="0">
                <a:solidFill>
                  <a:srgbClr val="4472C4"/>
                </a:solidFill>
                <a:latin typeface="Calibri" panose="020F0502020204030204"/>
              </a:rPr>
              <a:t> </a:t>
            </a:r>
            <a:r>
              <a:rPr lang="en-GB" altLang="de-DE" sz="1350" b="1" dirty="0" err="1">
                <a:solidFill>
                  <a:srgbClr val="4472C4"/>
                </a:solidFill>
                <a:latin typeface="Calibri" panose="020F0502020204030204"/>
              </a:rPr>
              <a:t>nicht</a:t>
            </a:r>
            <a:r>
              <a:rPr lang="en-GB" altLang="de-DE" sz="1350" b="1" dirty="0">
                <a:solidFill>
                  <a:srgbClr val="4472C4"/>
                </a:solidFill>
                <a:latin typeface="Calibri" panose="020F0502020204030204"/>
              </a:rPr>
              <a:t> …</a:t>
            </a:r>
            <a:endParaRPr lang="de-DE" altLang="de-DE" sz="1350" b="1" dirty="0">
              <a:solidFill>
                <a:srgbClr val="4472C4"/>
              </a:solidFill>
              <a:latin typeface="Calibri" panose="020F0502020204030204"/>
            </a:endParaRPr>
          </a:p>
        </p:txBody>
      </p:sp>
      <p:sp>
        <p:nvSpPr>
          <p:cNvPr id="59" name="Inhaltsplatzhalter 2">
            <a:extLst>
              <a:ext uri="{FF2B5EF4-FFF2-40B4-BE49-F238E27FC236}">
                <a16:creationId xmlns:a16="http://schemas.microsoft.com/office/drawing/2014/main" id="{DC3D4CE2-42A3-4951-B384-8C4A06637237}"/>
              </a:ext>
            </a:extLst>
          </p:cNvPr>
          <p:cNvSpPr>
            <a:spLocks noGrp="1"/>
          </p:cNvSpPr>
          <p:nvPr/>
        </p:nvSpPr>
        <p:spPr>
          <a:xfrm>
            <a:off x="4640906" y="2150381"/>
            <a:ext cx="2691114" cy="2867025"/>
          </a:xfrm>
          <a:prstGeom prst="rect">
            <a:avLst/>
          </a:prstGeom>
          <a:solidFill>
            <a:schemeClr val="bg1">
              <a:alpha val="80000"/>
            </a:schemeClr>
          </a:solidFill>
          <a:ln>
            <a:solidFill>
              <a:schemeClr val="accent1"/>
            </a:solid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prstClr val="black"/>
              </a:buClr>
            </a:pPr>
            <a:r>
              <a:rPr lang="en-GB" sz="1350" dirty="0" err="1">
                <a:solidFill>
                  <a:prstClr val="black"/>
                </a:solidFill>
                <a:latin typeface="Calibri" panose="020F0502020204030204"/>
              </a:rPr>
              <a:t>eine</a:t>
            </a:r>
            <a:r>
              <a:rPr lang="en-GB" sz="1350" dirty="0">
                <a:solidFill>
                  <a:prstClr val="black"/>
                </a:solidFill>
                <a:latin typeface="Calibri" panose="020F0502020204030204"/>
              </a:rPr>
              <a:t> </a:t>
            </a:r>
            <a:r>
              <a:rPr lang="en-GB" sz="1350" b="1" dirty="0" err="1">
                <a:solidFill>
                  <a:srgbClr val="4472C4"/>
                </a:solidFill>
                <a:latin typeface="Calibri" panose="020F0502020204030204"/>
              </a:rPr>
              <a:t>umfassende</a:t>
            </a:r>
            <a:r>
              <a:rPr lang="en-GB" sz="1350" b="1" dirty="0">
                <a:solidFill>
                  <a:srgbClr val="4472C4"/>
                </a:solidFill>
                <a:latin typeface="Calibri" panose="020F0502020204030204"/>
              </a:rPr>
              <a:t> und </a:t>
            </a:r>
            <a:r>
              <a:rPr lang="en-GB" sz="1350" b="1" dirty="0" err="1">
                <a:solidFill>
                  <a:srgbClr val="4472C4"/>
                </a:solidFill>
                <a:latin typeface="Calibri" panose="020F0502020204030204"/>
              </a:rPr>
              <a:t>vollständige</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Liste</a:t>
            </a:r>
            <a:r>
              <a:rPr lang="en-GB" sz="1350" b="1" dirty="0">
                <a:solidFill>
                  <a:srgbClr val="4472C4"/>
                </a:solidFill>
                <a:latin typeface="Calibri" panose="020F0502020204030204"/>
              </a:rPr>
              <a:t> </a:t>
            </a:r>
            <a:r>
              <a:rPr lang="en-GB" sz="1350" dirty="0">
                <a:solidFill>
                  <a:prstClr val="black"/>
                </a:solidFill>
                <a:latin typeface="Calibri" panose="020F0502020204030204"/>
              </a:rPr>
              <a:t>von </a:t>
            </a:r>
            <a:r>
              <a:rPr lang="en-GB" sz="1350" dirty="0" err="1">
                <a:solidFill>
                  <a:prstClr val="black"/>
                </a:solidFill>
                <a:latin typeface="Calibri" panose="020F0502020204030204"/>
              </a:rPr>
              <a:t>Aktivierungsmethoden</a:t>
            </a:r>
            <a:r>
              <a:rPr lang="en-GB" sz="1350" dirty="0">
                <a:solidFill>
                  <a:prstClr val="black"/>
                </a:solidFill>
                <a:latin typeface="Calibri" panose="020F0502020204030204"/>
              </a:rPr>
              <a:t> und Tools</a:t>
            </a:r>
          </a:p>
          <a:p>
            <a:pPr>
              <a:buClr>
                <a:prstClr val="black"/>
              </a:buClr>
            </a:pPr>
            <a:r>
              <a:rPr lang="de-DE" sz="1350" dirty="0">
                <a:solidFill>
                  <a:prstClr val="black"/>
                </a:solidFill>
                <a:latin typeface="Calibri" panose="020F0502020204030204"/>
              </a:rPr>
              <a:t>eine </a:t>
            </a:r>
            <a:r>
              <a:rPr lang="de-DE" sz="1350" b="1" dirty="0">
                <a:solidFill>
                  <a:srgbClr val="4472C4"/>
                </a:solidFill>
                <a:latin typeface="Calibri" panose="020F0502020204030204"/>
              </a:rPr>
              <a:t>wissenschaftliche Studie, </a:t>
            </a:r>
            <a:r>
              <a:rPr lang="de-DE" sz="1350" dirty="0">
                <a:solidFill>
                  <a:prstClr val="black"/>
                </a:solidFill>
                <a:latin typeface="Calibri" panose="020F0502020204030204"/>
              </a:rPr>
              <a:t>in der die „beste“ Methode zur Bereitstellung von Schulungsmaterial beschrieben wird</a:t>
            </a:r>
          </a:p>
          <a:p>
            <a:pPr>
              <a:buClr>
                <a:prstClr val="black"/>
              </a:buClr>
            </a:pPr>
            <a:r>
              <a:rPr lang="en-GB" sz="1350" b="1" dirty="0" err="1">
                <a:solidFill>
                  <a:srgbClr val="4472C4"/>
                </a:solidFill>
                <a:latin typeface="Calibri" panose="020F0502020204030204"/>
              </a:rPr>
              <a:t>gültig</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für</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alle</a:t>
            </a:r>
            <a:r>
              <a:rPr lang="en-GB" sz="1350" b="1" dirty="0">
                <a:solidFill>
                  <a:srgbClr val="4472C4"/>
                </a:solidFill>
                <a:latin typeface="Calibri" panose="020F0502020204030204"/>
              </a:rPr>
              <a:t> Länder </a:t>
            </a:r>
            <a:r>
              <a:rPr lang="en-GB" sz="1350" dirty="0" err="1">
                <a:solidFill>
                  <a:prstClr val="black"/>
                </a:solidFill>
              </a:rPr>
              <a:t>ohne</a:t>
            </a:r>
            <a:r>
              <a:rPr lang="en-GB" sz="1350" dirty="0">
                <a:solidFill>
                  <a:prstClr val="black"/>
                </a:solidFill>
              </a:rPr>
              <a:t> </a:t>
            </a:r>
            <a:r>
              <a:rPr lang="en-GB" sz="1350" dirty="0" err="1">
                <a:solidFill>
                  <a:prstClr val="black"/>
                </a:solidFill>
              </a:rPr>
              <a:t>Berücksichtigung</a:t>
            </a:r>
            <a:r>
              <a:rPr lang="en-GB" sz="1350" dirty="0">
                <a:solidFill>
                  <a:prstClr val="black"/>
                </a:solidFill>
              </a:rPr>
              <a:t> der </a:t>
            </a:r>
            <a:r>
              <a:rPr lang="pl-PL" sz="1350" dirty="0">
                <a:solidFill>
                  <a:prstClr val="black"/>
                </a:solidFill>
              </a:rPr>
              <a:t>lokalen Bedingungen</a:t>
            </a:r>
            <a:r>
              <a:rPr lang="de-DE" sz="1350" dirty="0">
                <a:solidFill>
                  <a:prstClr val="black"/>
                </a:solidFill>
              </a:rPr>
              <a:t> </a:t>
            </a:r>
            <a:r>
              <a:rPr lang="en-GB" sz="1350" b="1" dirty="0">
                <a:solidFill>
                  <a:srgbClr val="FF0000"/>
                </a:solidFill>
              </a:rPr>
              <a:t>(EH: not sure if that bullet point really fits the content of the module, I think it was mistakenly pasted here?)</a:t>
            </a:r>
            <a:endParaRPr lang="en-GB" sz="1350" dirty="0">
              <a:solidFill>
                <a:prstClr val="black"/>
              </a:solidFill>
              <a:latin typeface="Calibri" panose="020F0502020204030204"/>
            </a:endParaRPr>
          </a:p>
        </p:txBody>
      </p:sp>
      <p:sp>
        <p:nvSpPr>
          <p:cNvPr id="4" name="Slide Number Placeholder 3"/>
          <p:cNvSpPr>
            <a:spLocks noGrp="1"/>
          </p:cNvSpPr>
          <p:nvPr>
            <p:ph type="sldNum" sz="quarter" idx="4"/>
          </p:nvPr>
        </p:nvSpPr>
        <p:spPr/>
        <p:txBody>
          <a:bodyPr/>
          <a:lstStyle/>
          <a:p>
            <a:r>
              <a:rPr lang="de-DE"/>
              <a:t>DD/MM/YYYY</a:t>
            </a:r>
          </a:p>
          <a:p>
            <a:fld id="{C77C6C3F-668B-4AF5-BFA9-0F657EB068D6}" type="slidenum">
              <a:rPr lang="pl-PL" smtClean="0"/>
              <a:pPr/>
              <a:t>2</a:t>
            </a:fld>
            <a:endParaRPr lang="pl-PL"/>
          </a:p>
        </p:txBody>
      </p:sp>
    </p:spTree>
    <p:extLst>
      <p:ext uri="{BB962C8B-B14F-4D97-AF65-F5344CB8AC3E}">
        <p14:creationId xmlns:p14="http://schemas.microsoft.com/office/powerpoint/2010/main" val="966759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de-DE" dirty="0"/>
              <a:t>Am Ende dieses Moduls sollte der Teilnehmer in der Lage sein</a:t>
            </a:r>
            <a:r>
              <a:rPr lang="en-US" dirty="0"/>
              <a:t>:</a:t>
            </a:r>
          </a:p>
          <a:p>
            <a:pPr lvl="1"/>
            <a:r>
              <a:rPr lang="en-US" dirty="0" err="1"/>
              <a:t>Aktivierungsmethoden</a:t>
            </a:r>
            <a:r>
              <a:rPr lang="en-US" dirty="0"/>
              <a:t> </a:t>
            </a:r>
            <a:r>
              <a:rPr lang="en-US" dirty="0" err="1"/>
              <a:t>anzuwenden</a:t>
            </a:r>
            <a:r>
              <a:rPr lang="en-US" dirty="0"/>
              <a:t>, um das </a:t>
            </a:r>
            <a:r>
              <a:rPr lang="en-US" dirty="0" err="1"/>
              <a:t>Publikum</a:t>
            </a:r>
            <a:r>
              <a:rPr lang="en-US" dirty="0"/>
              <a:t> </a:t>
            </a:r>
            <a:r>
              <a:rPr lang="en-US" dirty="0" err="1"/>
              <a:t>miteinzubeziehen</a:t>
            </a:r>
            <a:endParaRPr lang="en-US" dirty="0"/>
          </a:p>
          <a:p>
            <a:pPr lvl="1"/>
            <a:r>
              <a:rPr lang="en-US" dirty="0" err="1"/>
              <a:t>verschiedene</a:t>
            </a:r>
            <a:r>
              <a:rPr lang="en-US" dirty="0"/>
              <a:t> </a:t>
            </a:r>
            <a:r>
              <a:rPr lang="en-US" dirty="0" err="1"/>
              <a:t>Arten</a:t>
            </a:r>
            <a:r>
              <a:rPr lang="en-US" dirty="0"/>
              <a:t> von </a:t>
            </a:r>
            <a:r>
              <a:rPr lang="en-US" dirty="0" err="1"/>
              <a:t>Lernstrategien</a:t>
            </a:r>
            <a:r>
              <a:rPr lang="en-US" dirty="0"/>
              <a:t> </a:t>
            </a:r>
            <a:r>
              <a:rPr lang="en-US" dirty="0" err="1"/>
              <a:t>zu</a:t>
            </a:r>
            <a:r>
              <a:rPr lang="en-US" dirty="0"/>
              <a:t> verstehen und </a:t>
            </a:r>
            <a:r>
              <a:rPr lang="en-US" dirty="0" err="1"/>
              <a:t>mit</a:t>
            </a:r>
            <a:r>
              <a:rPr lang="en-US" dirty="0"/>
              <a:t> </a:t>
            </a:r>
            <a:r>
              <a:rPr lang="en-US" dirty="0" err="1"/>
              <a:t>diverser</a:t>
            </a:r>
            <a:r>
              <a:rPr lang="en-US" dirty="0"/>
              <a:t> </a:t>
            </a:r>
            <a:r>
              <a:rPr lang="en-US" dirty="0" err="1"/>
              <a:t>Studentenschaft</a:t>
            </a:r>
            <a:r>
              <a:rPr lang="en-US" dirty="0"/>
              <a:t> </a:t>
            </a:r>
            <a:r>
              <a:rPr lang="en-US" dirty="0" err="1"/>
              <a:t>umzugehen</a:t>
            </a:r>
            <a:r>
              <a:rPr lang="en-US" dirty="0"/>
              <a:t> </a:t>
            </a:r>
          </a:p>
          <a:p>
            <a:pPr lvl="1"/>
            <a:r>
              <a:rPr lang="en-US" dirty="0"/>
              <a:t>Tools </a:t>
            </a:r>
            <a:r>
              <a:rPr lang="en-US" dirty="0" err="1"/>
              <a:t>zur</a:t>
            </a:r>
            <a:r>
              <a:rPr lang="en-US" dirty="0"/>
              <a:t> </a:t>
            </a:r>
            <a:r>
              <a:rPr lang="en-US" dirty="0" err="1"/>
              <a:t>Vorlesungsplanung</a:t>
            </a:r>
            <a:r>
              <a:rPr lang="en-US" dirty="0"/>
              <a:t>, -</a:t>
            </a:r>
            <a:r>
              <a:rPr lang="en-US" dirty="0" err="1"/>
              <a:t>ausf</a:t>
            </a:r>
            <a:r>
              <a:rPr lang="de-AT" dirty="0" err="1"/>
              <a:t>ührung</a:t>
            </a:r>
            <a:r>
              <a:rPr lang="de-AT" dirty="0"/>
              <a:t>, und</a:t>
            </a:r>
            <a:r>
              <a:rPr lang="pl-PL" dirty="0"/>
              <a:t> -r</a:t>
            </a:r>
            <a:r>
              <a:rPr lang="de-AT" dirty="0" err="1"/>
              <a:t>eflexion</a:t>
            </a:r>
            <a:r>
              <a:rPr lang="pl-PL" dirty="0"/>
              <a:t> </a:t>
            </a:r>
            <a:r>
              <a:rPr lang="en-US" dirty="0" err="1"/>
              <a:t>zu</a:t>
            </a:r>
            <a:r>
              <a:rPr lang="en-US" dirty="0"/>
              <a:t> </a:t>
            </a:r>
            <a:r>
              <a:rPr lang="en-US" dirty="0" err="1"/>
              <a:t>verwenden</a:t>
            </a:r>
            <a:endParaRPr lang="en-US" dirty="0"/>
          </a:p>
          <a:p>
            <a:pPr lvl="1"/>
            <a:r>
              <a:rPr lang="pl-PL" dirty="0"/>
              <a:t>Feedback einzuholen</a:t>
            </a:r>
            <a:endParaRPr lang="en-US" dirty="0"/>
          </a:p>
          <a:p>
            <a:pPr marL="457200" lvl="1" indent="0">
              <a:buNone/>
            </a:pPr>
            <a:endParaRPr lang="en-US" dirty="0"/>
          </a:p>
          <a:p>
            <a:pPr lvl="1"/>
            <a:endParaRPr lang="en-US" dirty="0"/>
          </a:p>
          <a:p>
            <a:pPr lvl="1"/>
            <a:endParaRPr lang="en-US" dirty="0"/>
          </a:p>
        </p:txBody>
      </p:sp>
      <p:sp>
        <p:nvSpPr>
          <p:cNvPr id="5" name="Title 4"/>
          <p:cNvSpPr>
            <a:spLocks noGrp="1"/>
          </p:cNvSpPr>
          <p:nvPr>
            <p:ph type="title"/>
          </p:nvPr>
        </p:nvSpPr>
        <p:spPr/>
        <p:txBody>
          <a:bodyPr/>
          <a:lstStyle/>
          <a:p>
            <a:r>
              <a:rPr lang="en-US" dirty="0" err="1"/>
              <a:t>Lernziele</a:t>
            </a:r>
            <a:endParaRPr lang="en-US" dirty="0"/>
          </a:p>
        </p:txBody>
      </p:sp>
    </p:spTree>
    <p:extLst>
      <p:ext uri="{BB962C8B-B14F-4D97-AF65-F5344CB8AC3E}">
        <p14:creationId xmlns:p14="http://schemas.microsoft.com/office/powerpoint/2010/main" val="264502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8650" y="1261533"/>
            <a:ext cx="7886700" cy="830503"/>
          </a:xfrm>
        </p:spPr>
        <p:txBody>
          <a:bodyPr/>
          <a:lstStyle/>
          <a:p>
            <a:pPr marL="0" indent="0">
              <a:buNone/>
            </a:pPr>
            <a:r>
              <a:rPr lang="pl-PL" dirty="0"/>
              <a:t>Von</a:t>
            </a:r>
            <a:r>
              <a:rPr lang="de-DE" dirty="0"/>
              <a:t>:</a:t>
            </a:r>
          </a:p>
        </p:txBody>
      </p:sp>
      <p:sp>
        <p:nvSpPr>
          <p:cNvPr id="3" name="Titel 2"/>
          <p:cNvSpPr>
            <a:spLocks noGrp="1"/>
          </p:cNvSpPr>
          <p:nvPr>
            <p:ph type="title"/>
          </p:nvPr>
        </p:nvSpPr>
        <p:spPr/>
        <p:txBody>
          <a:bodyPr/>
          <a:lstStyle/>
          <a:p>
            <a:r>
              <a:rPr lang="pl-PL" dirty="0"/>
              <a:t>Warum sind wir hier</a:t>
            </a:r>
            <a:r>
              <a:rPr lang="de-DE" dirty="0"/>
              <a:t>?</a:t>
            </a:r>
          </a:p>
        </p:txBody>
      </p:sp>
      <p:sp>
        <p:nvSpPr>
          <p:cNvPr id="4" name="AutoShape 2" descr="Bored In Class Like GIF - Students BadStudent Student GIFs"/>
          <p:cNvSpPr>
            <a:spLocks noChangeAspect="1" noChangeArrowheads="1"/>
          </p:cNvSpPr>
          <p:nvPr/>
        </p:nvSpPr>
        <p:spPr bwMode="auto">
          <a:xfrm>
            <a:off x="155575" y="-3802063"/>
            <a:ext cx="7934325" cy="7934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28" name="Picture 4" descr="https://static1.squarespace.com/static/54820300e4b06b6dbd9d2c3a/t/54974eede4b07bc5778448f3/1419202286416/boring-lec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6" y="1769125"/>
            <a:ext cx="3261316" cy="2163980"/>
          </a:xfrm>
          <a:prstGeom prst="rect">
            <a:avLst/>
          </a:prstGeom>
          <a:noFill/>
          <a:extLst>
            <a:ext uri="{909E8E84-426E-40DD-AFC4-6F175D3DCCD1}">
              <a14:hiddenFill xmlns:a14="http://schemas.microsoft.com/office/drawing/2010/main">
                <a:solidFill>
                  <a:srgbClr val="FFFFFF"/>
                </a:solidFill>
              </a14:hiddenFill>
            </a:ext>
          </a:extLst>
        </p:spPr>
      </p:pic>
      <p:sp>
        <p:nvSpPr>
          <p:cNvPr id="9" name="Inhaltsplatzhalter 1"/>
          <p:cNvSpPr txBox="1">
            <a:spLocks/>
          </p:cNvSpPr>
          <p:nvPr/>
        </p:nvSpPr>
        <p:spPr>
          <a:xfrm>
            <a:off x="4346871" y="2684403"/>
            <a:ext cx="7886700" cy="830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l-PL" dirty="0"/>
              <a:t>Bis</a:t>
            </a:r>
            <a:r>
              <a:rPr lang="de-DE" dirty="0"/>
              <a:t>:</a:t>
            </a:r>
          </a:p>
        </p:txBody>
      </p:sp>
      <p:sp>
        <p:nvSpPr>
          <p:cNvPr id="5" name="Rechteck 4"/>
          <p:cNvSpPr/>
          <p:nvPr/>
        </p:nvSpPr>
        <p:spPr>
          <a:xfrm>
            <a:off x="4208821" y="6078968"/>
            <a:ext cx="4306529" cy="461665"/>
          </a:xfrm>
          <a:prstGeom prst="rect">
            <a:avLst/>
          </a:prstGeom>
        </p:spPr>
        <p:txBody>
          <a:bodyPr wrap="square">
            <a:spAutoFit/>
          </a:bodyPr>
          <a:lstStyle/>
          <a:p>
            <a:r>
              <a:rPr lang="de-DE" sz="800">
                <a:hlinkClick r:id="rId4"/>
              </a:rPr>
              <a:t>https://eventuosity.com/recommended-workshops-at-exhibitor-2015/</a:t>
            </a:r>
            <a:endParaRPr lang="de-DE" sz="800"/>
          </a:p>
          <a:p>
            <a:r>
              <a:rPr lang="de-DE" sz="800">
                <a:hlinkClick r:id="rId5"/>
              </a:rPr>
              <a:t>https://www.flickr.com/photos/cgiarclimate/38879813024</a:t>
            </a:r>
            <a:endParaRPr lang="de-DE" sz="800"/>
          </a:p>
          <a:p>
            <a:endParaRPr lang="de-DE" sz="800"/>
          </a:p>
        </p:txBody>
      </p:sp>
      <p:pic>
        <p:nvPicPr>
          <p:cNvPr id="6" name="Grafik 5"/>
          <p:cNvPicPr>
            <a:picLocks noChangeAspect="1"/>
          </p:cNvPicPr>
          <p:nvPr/>
        </p:nvPicPr>
        <p:blipFill rotWithShape="1">
          <a:blip r:embed="rId6"/>
          <a:srcRect t="1225"/>
          <a:stretch/>
        </p:blipFill>
        <p:spPr>
          <a:xfrm>
            <a:off x="4421445" y="3131747"/>
            <a:ext cx="4434961" cy="2746098"/>
          </a:xfrm>
          <a:prstGeom prst="rect">
            <a:avLst/>
          </a:prstGeom>
        </p:spPr>
      </p:pic>
      <p:sp>
        <p:nvSpPr>
          <p:cNvPr id="10" name="Slide Number Placeholder 9"/>
          <p:cNvSpPr>
            <a:spLocks noGrp="1"/>
          </p:cNvSpPr>
          <p:nvPr>
            <p:ph type="sldNum" sz="quarter" idx="12"/>
          </p:nvPr>
        </p:nvSpPr>
        <p:spPr/>
        <p:txBody>
          <a:bodyPr/>
          <a:lstStyle/>
          <a:p>
            <a:fld id="{C77C6C3F-668B-4AF5-BFA9-0F657EB068D6}" type="slidenum">
              <a:rPr lang="pl-PL" smtClean="0"/>
              <a:pPr/>
              <a:t>4</a:t>
            </a:fld>
            <a:endParaRPr lang="pl-PL"/>
          </a:p>
        </p:txBody>
      </p:sp>
    </p:spTree>
    <p:extLst>
      <p:ext uri="{BB962C8B-B14F-4D97-AF65-F5344CB8AC3E}">
        <p14:creationId xmlns:p14="http://schemas.microsoft.com/office/powerpoint/2010/main" val="963950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1205"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de-AT" sz="1350" b="1" dirty="0">
                  <a:solidFill>
                    <a:srgbClr val="4472C4"/>
                  </a:solidFill>
                  <a:latin typeface="Calibri" panose="020F0502020204030204"/>
                </a:rPr>
                <a:t>„Eisbrecher“</a:t>
              </a:r>
              <a:endParaRPr lang="en-US" sz="1350" b="1" dirty="0">
                <a:solidFill>
                  <a:srgbClr val="4472C4"/>
                </a:solidFill>
                <a:latin typeface="Calibri" panose="020F0502020204030204"/>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pl-PL" sz="1350" b="1" dirty="0">
                  <a:solidFill>
                    <a:srgbClr val="4472C4"/>
                  </a:solidFill>
                  <a:latin typeface="Calibri" panose="020F0502020204030204"/>
                </a:rPr>
                <a:t>Lerntheorien</a:t>
              </a:r>
              <a:endParaRPr lang="en-US" sz="1350" b="1" dirty="0">
                <a:solidFill>
                  <a:srgbClr val="4472C4"/>
                </a:solidFill>
                <a:latin typeface="Calibri" panose="020F0502020204030204"/>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Vorlesungsreflexion</a:t>
              </a:r>
              <a:endParaRPr lang="en-US" sz="1350" b="1" dirty="0">
                <a:solidFill>
                  <a:srgbClr val="4472C4"/>
                </a:solidFill>
                <a:latin typeface="Calibri" panose="020F0502020204030204"/>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Vorlesungsplanung</a:t>
              </a:r>
              <a:endParaRPr lang="en-US" sz="1350"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Teilnehmeraktivierung</a:t>
              </a:r>
              <a:endParaRPr lang="en-US" sz="1350"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latin typeface="Calibri" panose="020F0502020204030204"/>
                </a:rPr>
                <a:t>Feedback-</a:t>
              </a:r>
              <a:r>
                <a:rPr lang="en-US" sz="1350" b="1" dirty="0" err="1">
                  <a:solidFill>
                    <a:srgbClr val="4472C4"/>
                  </a:solidFill>
                  <a:latin typeface="Calibri" panose="020F0502020204030204"/>
                </a:rPr>
                <a:t>Einholung</a:t>
              </a:r>
              <a:endParaRPr lang="en-US" sz="1350" b="1" dirty="0">
                <a:solidFill>
                  <a:srgbClr val="4472C4"/>
                </a:solidFill>
                <a:latin typeface="Calibri" panose="020F0502020204030204"/>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5</a:t>
            </a:fld>
            <a:endParaRPr lang="pl-PL"/>
          </a:p>
        </p:txBody>
      </p:sp>
    </p:spTree>
    <p:extLst>
      <p:ext uri="{BB962C8B-B14F-4D97-AF65-F5344CB8AC3E}">
        <p14:creationId xmlns:p14="http://schemas.microsoft.com/office/powerpoint/2010/main" val="260175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2231"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de-AT" sz="1350" b="1" dirty="0">
                  <a:solidFill>
                    <a:srgbClr val="4472C4"/>
                  </a:solidFill>
                </a:rPr>
                <a:t>„Eisbrecher“</a:t>
              </a:r>
              <a:endParaRPr lang="en-US"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pl-PL" sz="1350" b="1" dirty="0">
                  <a:solidFill>
                    <a:srgbClr val="4472C4"/>
                  </a:solidFill>
                </a:rPr>
                <a:t>Lerntheorien</a:t>
              </a:r>
              <a:endParaRPr lang="en-US" sz="1350" b="1" dirty="0">
                <a:solidFill>
                  <a:srgbClr val="4472C4"/>
                </a:solidFill>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Vorlesungsreflexion</a:t>
              </a:r>
              <a:endParaRPr lang="en-US" sz="1350" b="1" dirty="0">
                <a:solidFill>
                  <a:srgbClr val="4472C4"/>
                </a:solidFill>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Vorlesungsplanung</a:t>
              </a:r>
              <a:endParaRPr lang="en-US" sz="1350" b="1" dirty="0">
                <a:solidFill>
                  <a:srgbClr val="4472C4"/>
                </a:solidFill>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Teilnehmeraktivierung</a:t>
              </a:r>
              <a:endParaRPr lang="en-US" sz="1350" b="1" dirty="0">
                <a:solidFill>
                  <a:srgbClr val="4472C4"/>
                </a:solidFill>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rPr>
                <a:t>Feedback-</a:t>
              </a:r>
              <a:r>
                <a:rPr lang="en-US" sz="1350" b="1" dirty="0" err="1">
                  <a:solidFill>
                    <a:srgbClr val="4472C4"/>
                  </a:solidFill>
                </a:rPr>
                <a:t>Einholung</a:t>
              </a:r>
              <a:endParaRPr lang="en-US" sz="1350" b="1" dirty="0">
                <a:solidFill>
                  <a:srgbClr val="4472C4"/>
                </a:solidFill>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6</a:t>
            </a:fld>
            <a:endParaRPr lang="pl-PL"/>
          </a:p>
        </p:txBody>
      </p:sp>
    </p:spTree>
    <p:extLst>
      <p:ext uri="{BB962C8B-B14F-4D97-AF65-F5344CB8AC3E}">
        <p14:creationId xmlns:p14="http://schemas.microsoft.com/office/powerpoint/2010/main" val="282335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a:bodyPr>
          <a:lstStyle/>
          <a:p>
            <a:r>
              <a:rPr lang="de-DE" dirty="0"/>
              <a:t>Ein </a:t>
            </a:r>
            <a:r>
              <a:rPr lang="de-DE" b="1" i="1" dirty="0"/>
              <a:t>Eisbrecher </a:t>
            </a:r>
            <a:r>
              <a:rPr lang="de-DE" dirty="0"/>
              <a:t>(Ice-</a:t>
            </a:r>
            <a:r>
              <a:rPr lang="de-DE" dirty="0" err="1"/>
              <a:t>Breaker</a:t>
            </a:r>
            <a:r>
              <a:rPr lang="de-DE" dirty="0"/>
              <a:t>) kann zur Begrüßung, Vorstellung, und Auflockerung von Gesprächen dienen.</a:t>
            </a:r>
          </a:p>
          <a:p>
            <a:endParaRPr lang="de-DE" dirty="0"/>
          </a:p>
          <a:p>
            <a:r>
              <a:rPr lang="de-DE" dirty="0"/>
              <a:t>Warum sollten Sie Eisbrecher-Spiele verwenden?</a:t>
            </a:r>
          </a:p>
          <a:p>
            <a:pPr lvl="1"/>
            <a:r>
              <a:rPr lang="de-DE" dirty="0"/>
              <a:t>Um die Interaktion zwischen den Teilnehmern zu </a:t>
            </a:r>
            <a:r>
              <a:rPr lang="en-US" dirty="0" err="1"/>
              <a:t>erleichtern</a:t>
            </a:r>
            <a:endParaRPr lang="de-DE" dirty="0"/>
          </a:p>
          <a:p>
            <a:pPr lvl="1"/>
            <a:r>
              <a:rPr lang="de-DE" dirty="0"/>
              <a:t>Um Inhalte der Vorlesung zu festigen</a:t>
            </a:r>
          </a:p>
          <a:p>
            <a:pPr lvl="1"/>
            <a:r>
              <a:rPr lang="de-DE" dirty="0"/>
              <a:t>Um Menschen zusammenzubringen, unabhängig von Status, Alter, Nationalität usw.</a:t>
            </a:r>
          </a:p>
        </p:txBody>
      </p:sp>
      <p:sp>
        <p:nvSpPr>
          <p:cNvPr id="3" name="Titel 2"/>
          <p:cNvSpPr>
            <a:spLocks noGrp="1"/>
          </p:cNvSpPr>
          <p:nvPr>
            <p:ph type="title"/>
          </p:nvPr>
        </p:nvSpPr>
        <p:spPr/>
        <p:txBody>
          <a:bodyPr/>
          <a:lstStyle/>
          <a:p>
            <a:r>
              <a:rPr lang="de-DE" dirty="0"/>
              <a:t>Lass uns das Eis brechen!</a:t>
            </a:r>
          </a:p>
        </p:txBody>
      </p:sp>
    </p:spTree>
    <p:extLst>
      <p:ext uri="{BB962C8B-B14F-4D97-AF65-F5344CB8AC3E}">
        <p14:creationId xmlns:p14="http://schemas.microsoft.com/office/powerpoint/2010/main" val="3308643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buNone/>
            </a:pPr>
            <a:r>
              <a:rPr lang="en-US" dirty="0" err="1"/>
              <a:t>Lernen</a:t>
            </a:r>
            <a:r>
              <a:rPr lang="en-US" dirty="0"/>
              <a:t> Sie </a:t>
            </a:r>
            <a:r>
              <a:rPr lang="en-US" dirty="0" err="1"/>
              <a:t>Ihre</a:t>
            </a:r>
            <a:r>
              <a:rPr lang="en-US" dirty="0"/>
              <a:t> </a:t>
            </a:r>
            <a:r>
              <a:rPr lang="en-US" dirty="0" err="1"/>
              <a:t>Kollegen</a:t>
            </a:r>
            <a:r>
              <a:rPr lang="en-US" dirty="0"/>
              <a:t> </a:t>
            </a:r>
            <a:r>
              <a:rPr lang="en-US" dirty="0" err="1"/>
              <a:t>kennen</a:t>
            </a:r>
            <a:r>
              <a:rPr lang="en-US" dirty="0"/>
              <a:t> (</a:t>
            </a:r>
            <a:r>
              <a:rPr lang="en-US" dirty="0" err="1"/>
              <a:t>Karussell</a:t>
            </a:r>
            <a:r>
              <a:rPr lang="en-US" dirty="0"/>
              <a:t>, Speed-Dating)</a:t>
            </a:r>
          </a:p>
          <a:p>
            <a:r>
              <a:rPr lang="en-US" dirty="0"/>
              <a:t>Wie </a:t>
            </a:r>
            <a:r>
              <a:rPr lang="en-US" dirty="0" err="1"/>
              <a:t>heißt</a:t>
            </a:r>
            <a:r>
              <a:rPr lang="en-US" dirty="0"/>
              <a:t> du?</a:t>
            </a:r>
          </a:p>
          <a:p>
            <a:r>
              <a:rPr lang="en-US" dirty="0" err="1"/>
              <a:t>Wer</a:t>
            </a:r>
            <a:r>
              <a:rPr lang="en-US" dirty="0"/>
              <a:t> war </a:t>
            </a:r>
            <a:r>
              <a:rPr lang="en-US" dirty="0" err="1"/>
              <a:t>dein</a:t>
            </a:r>
            <a:r>
              <a:rPr lang="en-US" dirty="0"/>
              <a:t> </a:t>
            </a:r>
            <a:r>
              <a:rPr lang="en-US" dirty="0" err="1"/>
              <a:t>Lieblingslehrer</a:t>
            </a:r>
            <a:r>
              <a:rPr lang="en-US" dirty="0"/>
              <a:t>?</a:t>
            </a:r>
          </a:p>
          <a:p>
            <a:r>
              <a:rPr lang="de-DE" dirty="0"/>
              <a:t>Warum war diese Person dein Lieblingslehrer</a:t>
            </a:r>
            <a:r>
              <a:rPr lang="en-US" dirty="0"/>
              <a:t>?</a:t>
            </a:r>
          </a:p>
          <a:p>
            <a:r>
              <a:rPr lang="de-DE" dirty="0"/>
              <a:t>Was war deine aufregendste Lernerfahrung</a:t>
            </a:r>
            <a:r>
              <a:rPr lang="en-US" dirty="0"/>
              <a:t>?</a:t>
            </a:r>
          </a:p>
        </p:txBody>
      </p:sp>
      <p:sp>
        <p:nvSpPr>
          <p:cNvPr id="3" name="Titel 2"/>
          <p:cNvSpPr>
            <a:spLocks noGrp="1"/>
          </p:cNvSpPr>
          <p:nvPr>
            <p:ph type="title"/>
          </p:nvPr>
        </p:nvSpPr>
        <p:spPr/>
        <p:txBody>
          <a:bodyPr/>
          <a:lstStyle/>
          <a:p>
            <a:r>
              <a:rPr lang="de-DE" dirty="0"/>
              <a:t>So brechen Sie das Eis</a:t>
            </a:r>
          </a:p>
        </p:txBody>
      </p:sp>
      <p:sp>
        <p:nvSpPr>
          <p:cNvPr id="6" name="Slide Number Placeholder 5"/>
          <p:cNvSpPr>
            <a:spLocks noGrp="1"/>
          </p:cNvSpPr>
          <p:nvPr>
            <p:ph type="sldNum" sz="quarter" idx="12"/>
          </p:nvPr>
        </p:nvSpPr>
        <p:spPr/>
        <p:txBody>
          <a:bodyPr/>
          <a:lstStyle/>
          <a:p>
            <a:fld id="{C77C6C3F-668B-4AF5-BFA9-0F657EB068D6}" type="slidenum">
              <a:rPr lang="pl-PL" smtClean="0"/>
              <a:pPr/>
              <a:t>8</a:t>
            </a:fld>
            <a:endParaRPr lang="pl-PL"/>
          </a:p>
        </p:txBody>
      </p:sp>
    </p:spTree>
    <p:extLst>
      <p:ext uri="{BB962C8B-B14F-4D97-AF65-F5344CB8AC3E}">
        <p14:creationId xmlns:p14="http://schemas.microsoft.com/office/powerpoint/2010/main" val="2041383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dirty="0"/>
              <a:t>Persönliche Vorstellung</a:t>
            </a:r>
          </a:p>
          <a:p>
            <a:r>
              <a:rPr lang="de-AT" dirty="0"/>
              <a:t>„Alle in eine Reihe“-Spiel</a:t>
            </a:r>
            <a:endParaRPr lang="de-DE" dirty="0"/>
          </a:p>
          <a:p>
            <a:r>
              <a:rPr lang="de-DE" dirty="0"/>
              <a:t>Interview mit deinem Nachbarn</a:t>
            </a:r>
          </a:p>
          <a:p>
            <a:r>
              <a:rPr lang="de-DE" dirty="0"/>
              <a:t>„Flipchart-Parcours“</a:t>
            </a:r>
          </a:p>
        </p:txBody>
      </p:sp>
      <p:sp>
        <p:nvSpPr>
          <p:cNvPr id="3" name="Titel 2"/>
          <p:cNvSpPr>
            <a:spLocks noGrp="1"/>
          </p:cNvSpPr>
          <p:nvPr>
            <p:ph type="title"/>
          </p:nvPr>
        </p:nvSpPr>
        <p:spPr/>
        <p:txBody>
          <a:bodyPr/>
          <a:lstStyle/>
          <a:p>
            <a:r>
              <a:rPr lang="de-DE" dirty="0"/>
              <a:t>Verschiedene Methoden, um das Eis zu brechen</a:t>
            </a:r>
          </a:p>
        </p:txBody>
      </p:sp>
      <p:sp>
        <p:nvSpPr>
          <p:cNvPr id="6" name="Slide Number Placeholder 5"/>
          <p:cNvSpPr>
            <a:spLocks noGrp="1"/>
          </p:cNvSpPr>
          <p:nvPr>
            <p:ph type="sldNum" sz="quarter" idx="12"/>
          </p:nvPr>
        </p:nvSpPr>
        <p:spPr/>
        <p:txBody>
          <a:bodyPr/>
          <a:lstStyle/>
          <a:p>
            <a:fld id="{C77C6C3F-668B-4AF5-BFA9-0F657EB068D6}" type="slidenum">
              <a:rPr lang="pl-PL" smtClean="0"/>
              <a:pPr/>
              <a:t>9</a:t>
            </a:fld>
            <a:endParaRPr lang="pl-PL"/>
          </a:p>
        </p:txBody>
      </p:sp>
    </p:spTree>
    <p:extLst>
      <p:ext uri="{BB962C8B-B14F-4D97-AF65-F5344CB8AC3E}">
        <p14:creationId xmlns:p14="http://schemas.microsoft.com/office/powerpoint/2010/main" val="2517177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a:t>Persönliche Vorstellung</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1693311401"/>
              </p:ext>
            </p:extLst>
          </p:nvPr>
        </p:nvGraphicFramePr>
        <p:xfrm>
          <a:off x="628650" y="1262063"/>
          <a:ext cx="7886700" cy="4278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feld 6"/>
          <p:cNvSpPr txBox="1"/>
          <p:nvPr/>
        </p:nvSpPr>
        <p:spPr>
          <a:xfrm>
            <a:off x="1605686" y="5540931"/>
            <a:ext cx="6749420" cy="369332"/>
          </a:xfrm>
          <a:prstGeom prst="rect">
            <a:avLst/>
          </a:prstGeom>
          <a:noFill/>
        </p:spPr>
        <p:txBody>
          <a:bodyPr wrap="square" rtlCol="0">
            <a:spAutoFit/>
          </a:bodyPr>
          <a:lstStyle/>
          <a:p>
            <a:r>
              <a:rPr lang="de-DE" dirty="0"/>
              <a:t>Variante: Auch Sie präsentieren Ihren eigenen kurzen Lebenslauf</a:t>
            </a:r>
            <a:endParaRPr lang="de-AT" dirty="0"/>
          </a:p>
        </p:txBody>
      </p:sp>
      <p:sp>
        <p:nvSpPr>
          <p:cNvPr id="5" name="Slide Number Placeholder 4"/>
          <p:cNvSpPr>
            <a:spLocks noGrp="1"/>
          </p:cNvSpPr>
          <p:nvPr>
            <p:ph type="sldNum" sz="quarter" idx="12"/>
          </p:nvPr>
        </p:nvSpPr>
        <p:spPr/>
        <p:txBody>
          <a:bodyPr/>
          <a:lstStyle/>
          <a:p>
            <a:fld id="{C77C6C3F-668B-4AF5-BFA9-0F657EB068D6}" type="slidenum">
              <a:rPr lang="pl-PL" smtClean="0"/>
              <a:pPr/>
              <a:t>10</a:t>
            </a:fld>
            <a:endParaRPr lang="pl-PL"/>
          </a:p>
        </p:txBody>
      </p:sp>
    </p:spTree>
    <p:extLst>
      <p:ext uri="{BB962C8B-B14F-4D97-AF65-F5344CB8AC3E}">
        <p14:creationId xmlns:p14="http://schemas.microsoft.com/office/powerpoint/2010/main" val="2362546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dirty="0"/>
              <a:t>Bitten Sie die Teilnehmer, vorab einen kurzen Lebenslauf mit 3-5 zentralen Elementen einzureichen.</a:t>
            </a:r>
          </a:p>
          <a:p>
            <a:r>
              <a:rPr lang="de-DE" dirty="0"/>
              <a:t>Präsentieren Sie jeden Studenten anhand seines Lebenslaufs.</a:t>
            </a:r>
            <a:endParaRPr lang="en-US" dirty="0"/>
          </a:p>
          <a:p>
            <a:endParaRPr lang="de-DE" dirty="0"/>
          </a:p>
          <a:p>
            <a:endParaRPr lang="de-DE" dirty="0"/>
          </a:p>
        </p:txBody>
      </p:sp>
      <p:sp>
        <p:nvSpPr>
          <p:cNvPr id="3" name="Foliennummernplatzhalter 2"/>
          <p:cNvSpPr>
            <a:spLocks noGrp="1"/>
          </p:cNvSpPr>
          <p:nvPr>
            <p:ph type="sldNum" sz="quarter" idx="12"/>
          </p:nvPr>
        </p:nvSpPr>
        <p:spPr/>
        <p:txBody>
          <a:bodyPr/>
          <a:lstStyle/>
          <a:p>
            <a:fld id="{C77C6C3F-668B-4AF5-BFA9-0F657EB068D6}" type="slidenum">
              <a:rPr lang="pl-PL" smtClean="0"/>
              <a:pPr/>
              <a:t>11</a:t>
            </a:fld>
            <a:endParaRPr lang="pl-PL"/>
          </a:p>
        </p:txBody>
      </p:sp>
      <p:sp>
        <p:nvSpPr>
          <p:cNvPr id="4" name="Titel 3"/>
          <p:cNvSpPr>
            <a:spLocks noGrp="1"/>
          </p:cNvSpPr>
          <p:nvPr>
            <p:ph type="title"/>
          </p:nvPr>
        </p:nvSpPr>
        <p:spPr/>
        <p:txBody>
          <a:bodyPr/>
          <a:lstStyle/>
          <a:p>
            <a:r>
              <a:rPr lang="de-AT" dirty="0"/>
              <a:t>Persönliche Vorstellung</a:t>
            </a:r>
            <a:endParaRPr lang="de-DE" dirty="0"/>
          </a:p>
        </p:txBody>
      </p:sp>
    </p:spTree>
    <p:extLst>
      <p:ext uri="{BB962C8B-B14F-4D97-AF65-F5344CB8AC3E}">
        <p14:creationId xmlns:p14="http://schemas.microsoft.com/office/powerpoint/2010/main" val="122031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850694396"/>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AT" dirty="0"/>
              <a:t>„Alle in eine Reihe“-Spiel</a:t>
            </a:r>
          </a:p>
        </p:txBody>
      </p:sp>
      <p:sp>
        <p:nvSpPr>
          <p:cNvPr id="6" name="Slide Number Placeholder 5"/>
          <p:cNvSpPr>
            <a:spLocks noGrp="1"/>
          </p:cNvSpPr>
          <p:nvPr>
            <p:ph type="sldNum" sz="quarter" idx="12"/>
          </p:nvPr>
        </p:nvSpPr>
        <p:spPr/>
        <p:txBody>
          <a:bodyPr/>
          <a:lstStyle/>
          <a:p>
            <a:fld id="{C77C6C3F-668B-4AF5-BFA9-0F657EB068D6}" type="slidenum">
              <a:rPr lang="pl-PL" smtClean="0"/>
              <a:pPr/>
              <a:t>12</a:t>
            </a:fld>
            <a:endParaRPr lang="pl-PL"/>
          </a:p>
        </p:txBody>
      </p:sp>
    </p:spTree>
    <p:extLst>
      <p:ext uri="{BB962C8B-B14F-4D97-AF65-F5344CB8AC3E}">
        <p14:creationId xmlns:p14="http://schemas.microsoft.com/office/powerpoint/2010/main" val="106975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85000" lnSpcReduction="20000"/>
          </a:bodyPr>
          <a:lstStyle/>
          <a:p>
            <a:r>
              <a:rPr lang="de-AT" dirty="0"/>
              <a:t>Bitten Sie die Studenten, sich in einer Reihe nach bestimmten Kriterien aufzustellen (z. B. Alter).</a:t>
            </a:r>
          </a:p>
          <a:p>
            <a:r>
              <a:rPr lang="de-DE" dirty="0"/>
              <a:t>Überlegen Sie sich interessante Eigenschaften der Teilnehmer </a:t>
            </a:r>
            <a:endParaRPr lang="de-AT" dirty="0"/>
          </a:p>
          <a:p>
            <a:pPr lvl="1"/>
            <a:r>
              <a:rPr lang="de-AT" dirty="0"/>
              <a:t>Anzahl der Semester</a:t>
            </a:r>
          </a:p>
          <a:p>
            <a:pPr lvl="1"/>
            <a:r>
              <a:rPr lang="de-DE" dirty="0"/>
              <a:t>Anzahl der besuchten (relevanten) Kurse</a:t>
            </a:r>
            <a:endParaRPr lang="de-AT" dirty="0"/>
          </a:p>
          <a:p>
            <a:pPr lvl="1"/>
            <a:r>
              <a:rPr lang="de-AT" dirty="0"/>
              <a:t>Anzahl der Studiengänge</a:t>
            </a:r>
          </a:p>
          <a:p>
            <a:r>
              <a:rPr lang="de-DE" dirty="0"/>
              <a:t>Auch Werte und Meinungen können als Kriterien dienen</a:t>
            </a:r>
            <a:endParaRPr lang="de-AT" dirty="0"/>
          </a:p>
          <a:p>
            <a:pPr lvl="1"/>
            <a:r>
              <a:rPr lang="de-DE" dirty="0"/>
              <a:t>Ordnen Sie diese von „sehr wichtig“ zu „überhaupt nicht wichtig“ oder „sehr zufrieden“ zu „sehr unzufrieden“</a:t>
            </a:r>
            <a:endParaRPr lang="de-AT" dirty="0"/>
          </a:p>
          <a:p>
            <a:r>
              <a:rPr lang="de-AT" dirty="0"/>
              <a:t>Beispiele:</a:t>
            </a:r>
          </a:p>
          <a:p>
            <a:pPr lvl="1"/>
            <a:r>
              <a:rPr lang="de-AT" dirty="0"/>
              <a:t>In welcher Stimmung bist du?</a:t>
            </a:r>
            <a:r>
              <a:rPr lang="de-DE" dirty="0"/>
              <a:t> (Sie können eine Skala erstellen, indem Sie eine Sonne an einem Ende und Gewitterwolken am anderen Ende der Tafel zeichnen)</a:t>
            </a:r>
          </a:p>
          <a:p>
            <a:pPr lvl="1"/>
            <a:r>
              <a:rPr lang="de-DE" dirty="0"/>
              <a:t>Wie viel wissen Sie über den Inhalt des Kurses?</a:t>
            </a:r>
            <a:endParaRPr lang="de-AT" dirty="0"/>
          </a:p>
          <a:p>
            <a:pPr lvl="1"/>
            <a:r>
              <a:rPr lang="de-DE" dirty="0"/>
              <a:t>Wie wichtig sind bestimmte Themen des Kurses?</a:t>
            </a:r>
            <a:endParaRPr lang="de-AT" dirty="0"/>
          </a:p>
        </p:txBody>
      </p:sp>
      <p:sp>
        <p:nvSpPr>
          <p:cNvPr id="3" name="Titel 2"/>
          <p:cNvSpPr>
            <a:spLocks noGrp="1"/>
          </p:cNvSpPr>
          <p:nvPr>
            <p:ph type="title"/>
          </p:nvPr>
        </p:nvSpPr>
        <p:spPr/>
        <p:txBody>
          <a:bodyPr/>
          <a:lstStyle/>
          <a:p>
            <a:r>
              <a:rPr lang="de-AT" dirty="0"/>
              <a:t>„Alle in eine Reihe“-Spiel</a:t>
            </a:r>
          </a:p>
        </p:txBody>
      </p:sp>
      <p:sp>
        <p:nvSpPr>
          <p:cNvPr id="4" name="Textfeld 3"/>
          <p:cNvSpPr txBox="1"/>
          <p:nvPr/>
        </p:nvSpPr>
        <p:spPr>
          <a:xfrm>
            <a:off x="4323283" y="6188659"/>
            <a:ext cx="3566683" cy="276999"/>
          </a:xfrm>
          <a:prstGeom prst="rect">
            <a:avLst/>
          </a:prstGeom>
          <a:noFill/>
        </p:spPr>
        <p:txBody>
          <a:bodyPr wrap="square" rtlCol="0">
            <a:spAutoFit/>
          </a:bodyPr>
          <a:lstStyle/>
          <a:p>
            <a:r>
              <a:rPr lang="de-AT" sz="1200" dirty="0"/>
              <a:t>Quelle: </a:t>
            </a:r>
            <a:r>
              <a:rPr lang="de-AT" sz="1200" u="sng" dirty="0">
                <a:hlinkClick r:id="rId3"/>
              </a:rPr>
              <a:t>www.spielereader.org/spielereader.pdf</a:t>
            </a:r>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13</a:t>
            </a:fld>
            <a:endParaRPr lang="pl-PL"/>
          </a:p>
        </p:txBody>
      </p:sp>
    </p:spTree>
    <p:extLst>
      <p:ext uri="{BB962C8B-B14F-4D97-AF65-F5344CB8AC3E}">
        <p14:creationId xmlns:p14="http://schemas.microsoft.com/office/powerpoint/2010/main" val="3608569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763018893"/>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AT" dirty="0"/>
              <a:t>Interview mit Nachbarn</a:t>
            </a:r>
          </a:p>
        </p:txBody>
      </p:sp>
      <p:sp>
        <p:nvSpPr>
          <p:cNvPr id="5" name="Textfeld 4"/>
          <p:cNvSpPr txBox="1"/>
          <p:nvPr/>
        </p:nvSpPr>
        <p:spPr>
          <a:xfrm>
            <a:off x="3708806" y="6225235"/>
            <a:ext cx="3919903" cy="461665"/>
          </a:xfrm>
          <a:prstGeom prst="rect">
            <a:avLst/>
          </a:prstGeom>
          <a:noFill/>
        </p:spPr>
        <p:txBody>
          <a:bodyPr wrap="square" rtlCol="0">
            <a:spAutoFit/>
          </a:bodyPr>
          <a:lstStyle/>
          <a:p>
            <a:r>
              <a:rPr lang="de-AT" sz="1200" dirty="0"/>
              <a:t>Quelle: </a:t>
            </a:r>
            <a:r>
              <a:rPr lang="de-AT" sz="1200" u="sng" dirty="0">
                <a:hlinkClick r:id="rId8"/>
              </a:rPr>
              <a:t>http://wirtrainieren.de/werkzeugkoffer/kennenlernen/</a:t>
            </a:r>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14</a:t>
            </a:fld>
            <a:endParaRPr lang="pl-PL"/>
          </a:p>
        </p:txBody>
      </p:sp>
    </p:spTree>
    <p:extLst>
      <p:ext uri="{BB962C8B-B14F-4D97-AF65-F5344CB8AC3E}">
        <p14:creationId xmlns:p14="http://schemas.microsoft.com/office/powerpoint/2010/main" val="1043618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dirty="0"/>
              <a:t>Bitten Sie die Studenten, ihren Nachbarn zu interviewen und ihn später vorzustellen.</a:t>
            </a:r>
          </a:p>
          <a:p>
            <a:r>
              <a:rPr lang="de-DE" dirty="0"/>
              <a:t>Sie können eine Liste mit Leitfragen verteilen, um den Studenten bei ihrem Interview zu helfen. Ob Sie dies tun, hängt von der Kompetenz Ihrer Studenten ab, Interviews zu führen.</a:t>
            </a:r>
          </a:p>
        </p:txBody>
      </p:sp>
      <p:sp>
        <p:nvSpPr>
          <p:cNvPr id="3" name="Foliennummernplatzhalter 2"/>
          <p:cNvSpPr>
            <a:spLocks noGrp="1"/>
          </p:cNvSpPr>
          <p:nvPr>
            <p:ph type="sldNum" sz="quarter" idx="12"/>
          </p:nvPr>
        </p:nvSpPr>
        <p:spPr/>
        <p:txBody>
          <a:bodyPr/>
          <a:lstStyle/>
          <a:p>
            <a:fld id="{C77C6C3F-668B-4AF5-BFA9-0F657EB068D6}" type="slidenum">
              <a:rPr lang="pl-PL" smtClean="0"/>
              <a:pPr/>
              <a:t>15</a:t>
            </a:fld>
            <a:endParaRPr lang="pl-PL"/>
          </a:p>
        </p:txBody>
      </p:sp>
      <p:sp>
        <p:nvSpPr>
          <p:cNvPr id="4" name="Titel 3"/>
          <p:cNvSpPr>
            <a:spLocks noGrp="1"/>
          </p:cNvSpPr>
          <p:nvPr>
            <p:ph type="title"/>
          </p:nvPr>
        </p:nvSpPr>
        <p:spPr/>
        <p:txBody>
          <a:bodyPr/>
          <a:lstStyle/>
          <a:p>
            <a:r>
              <a:rPr lang="de-AT" dirty="0"/>
              <a:t>Interview mit Nachbarn</a:t>
            </a:r>
            <a:endParaRPr lang="de-DE" dirty="0"/>
          </a:p>
        </p:txBody>
      </p:sp>
    </p:spTree>
    <p:extLst>
      <p:ext uri="{BB962C8B-B14F-4D97-AF65-F5344CB8AC3E}">
        <p14:creationId xmlns:p14="http://schemas.microsoft.com/office/powerpoint/2010/main" val="865634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368454836"/>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AT"/>
              <a:t>Flipchart Parcours</a:t>
            </a:r>
          </a:p>
        </p:txBody>
      </p:sp>
      <p:sp>
        <p:nvSpPr>
          <p:cNvPr id="5" name="Textfeld 4"/>
          <p:cNvSpPr txBox="1"/>
          <p:nvPr/>
        </p:nvSpPr>
        <p:spPr>
          <a:xfrm>
            <a:off x="4308653" y="6225235"/>
            <a:ext cx="3555187" cy="276999"/>
          </a:xfrm>
          <a:prstGeom prst="rect">
            <a:avLst/>
          </a:prstGeom>
          <a:noFill/>
        </p:spPr>
        <p:txBody>
          <a:bodyPr wrap="square" rtlCol="0">
            <a:spAutoFit/>
          </a:bodyPr>
          <a:lstStyle/>
          <a:p>
            <a:r>
              <a:rPr lang="de-AT" sz="1200" dirty="0"/>
              <a:t> Quelle: </a:t>
            </a:r>
            <a:r>
              <a:rPr lang="de-AT" sz="1200" u="sng" dirty="0">
                <a:hlinkClick r:id="rId8"/>
              </a:rPr>
              <a:t>http://www.kas.de/wf/de/71.9271/</a:t>
            </a:r>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16</a:t>
            </a:fld>
            <a:endParaRPr lang="pl-PL"/>
          </a:p>
        </p:txBody>
      </p:sp>
    </p:spTree>
    <p:extLst>
      <p:ext uri="{BB962C8B-B14F-4D97-AF65-F5344CB8AC3E}">
        <p14:creationId xmlns:p14="http://schemas.microsoft.com/office/powerpoint/2010/main" val="4036816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a:t>Flipchart Parcours</a:t>
            </a:r>
          </a:p>
        </p:txBody>
      </p:sp>
      <p:sp>
        <p:nvSpPr>
          <p:cNvPr id="5" name="Textfeld 4"/>
          <p:cNvSpPr txBox="1"/>
          <p:nvPr/>
        </p:nvSpPr>
        <p:spPr>
          <a:xfrm>
            <a:off x="4308653" y="6225234"/>
            <a:ext cx="3489873" cy="276999"/>
          </a:xfrm>
          <a:prstGeom prst="rect">
            <a:avLst/>
          </a:prstGeom>
          <a:noFill/>
        </p:spPr>
        <p:txBody>
          <a:bodyPr wrap="square" rtlCol="0">
            <a:spAutoFit/>
          </a:bodyPr>
          <a:lstStyle/>
          <a:p>
            <a:r>
              <a:rPr lang="de-AT" sz="1200" dirty="0"/>
              <a:t> Quelle: </a:t>
            </a:r>
            <a:r>
              <a:rPr lang="de-AT" sz="1200" u="sng" dirty="0">
                <a:hlinkClick r:id="rId3"/>
              </a:rPr>
              <a:t>http://www.kas.de/wf/de/71.9271/</a:t>
            </a:r>
            <a:endParaRPr lang="de-AT" sz="1200" dirty="0"/>
          </a:p>
        </p:txBody>
      </p:sp>
      <p:sp>
        <p:nvSpPr>
          <p:cNvPr id="2" name="Inhaltsplatzhalter 1"/>
          <p:cNvSpPr>
            <a:spLocks noGrp="1"/>
          </p:cNvSpPr>
          <p:nvPr>
            <p:ph idx="1"/>
          </p:nvPr>
        </p:nvSpPr>
        <p:spPr/>
        <p:txBody>
          <a:bodyPr>
            <a:normAutofit fontScale="62500" lnSpcReduction="20000"/>
          </a:bodyPr>
          <a:lstStyle/>
          <a:p>
            <a:r>
              <a:rPr lang="de-DE" dirty="0"/>
              <a:t>Erstellen Sie einen Flipchart-Parcours in einem leeren Unterrichtsraum. Schreiben Sie eine Frage auf jedes Flipchart.</a:t>
            </a:r>
            <a:endParaRPr lang="de-AT" dirty="0"/>
          </a:p>
          <a:p>
            <a:r>
              <a:rPr lang="de-AT" dirty="0"/>
              <a:t>Beispiele:</a:t>
            </a:r>
          </a:p>
          <a:p>
            <a:pPr lvl="1"/>
            <a:r>
              <a:rPr lang="de-DE" dirty="0"/>
              <a:t>Was erwarten Sie von dem Kurs?</a:t>
            </a:r>
          </a:p>
          <a:p>
            <a:pPr lvl="1"/>
            <a:r>
              <a:rPr lang="de-DE" dirty="0"/>
              <a:t>Für welches Thema interessieren Sie sich am meisten?</a:t>
            </a:r>
          </a:p>
          <a:p>
            <a:pPr lvl="1"/>
            <a:r>
              <a:rPr lang="de-DE" dirty="0"/>
              <a:t>Was willst du nicht hören und erfahren?</a:t>
            </a:r>
          </a:p>
          <a:p>
            <a:pPr lvl="1"/>
            <a:r>
              <a:rPr lang="en-US" dirty="0"/>
              <a:t>Was </a:t>
            </a:r>
            <a:r>
              <a:rPr lang="en-US" dirty="0" err="1"/>
              <a:t>weißt</a:t>
            </a:r>
            <a:r>
              <a:rPr lang="en-US" dirty="0"/>
              <a:t> du </a:t>
            </a:r>
            <a:r>
              <a:rPr lang="en-US" dirty="0" err="1"/>
              <a:t>schon</a:t>
            </a:r>
            <a:r>
              <a:rPr lang="en-US" dirty="0"/>
              <a:t> </a:t>
            </a:r>
            <a:r>
              <a:rPr lang="en-US" dirty="0" err="1"/>
              <a:t>über</a:t>
            </a:r>
            <a:r>
              <a:rPr lang="en-US" dirty="0"/>
              <a:t> </a:t>
            </a:r>
            <a:r>
              <a:rPr lang="en-US" dirty="0" err="1"/>
              <a:t>Thema</a:t>
            </a:r>
            <a:r>
              <a:rPr lang="en-US" dirty="0"/>
              <a:t> X?</a:t>
            </a:r>
            <a:endParaRPr lang="de-AT" dirty="0"/>
          </a:p>
          <a:p>
            <a:r>
              <a:rPr lang="en-US" dirty="0"/>
              <a:t>Bevor es </a:t>
            </a:r>
            <a:r>
              <a:rPr lang="en-US" dirty="0" err="1"/>
              <a:t>losgeht</a:t>
            </a:r>
            <a:r>
              <a:rPr lang="en-US" dirty="0"/>
              <a:t>, </a:t>
            </a:r>
            <a:r>
              <a:rPr lang="en-US" dirty="0" err="1"/>
              <a:t>machen</a:t>
            </a:r>
            <a:r>
              <a:rPr lang="en-US" dirty="0"/>
              <a:t> Sie die </a:t>
            </a:r>
            <a:r>
              <a:rPr lang="en-US" dirty="0" err="1"/>
              <a:t>Teilnehmer</a:t>
            </a:r>
            <a:r>
              <a:rPr lang="en-US" dirty="0"/>
              <a:t> </a:t>
            </a:r>
            <a:r>
              <a:rPr lang="en-US" dirty="0" err="1"/>
              <a:t>mit</a:t>
            </a:r>
            <a:r>
              <a:rPr lang="en-US" dirty="0"/>
              <a:t> den </a:t>
            </a:r>
            <a:r>
              <a:rPr lang="en-US" dirty="0" err="1"/>
              <a:t>Parcours-Regeln</a:t>
            </a:r>
            <a:r>
              <a:rPr lang="en-US" dirty="0"/>
              <a:t> </a:t>
            </a:r>
            <a:r>
              <a:rPr lang="en-US" dirty="0" err="1"/>
              <a:t>vertraut</a:t>
            </a:r>
            <a:r>
              <a:rPr lang="en-US" dirty="0"/>
              <a:t>: </a:t>
            </a:r>
            <a:endParaRPr lang="de-AT" dirty="0"/>
          </a:p>
          <a:p>
            <a:pPr lvl="1"/>
            <a:r>
              <a:rPr lang="de-DE" dirty="0"/>
              <a:t>Gehen Sie durch den Parcours und beantworten Sie jede Frage.</a:t>
            </a:r>
          </a:p>
          <a:p>
            <a:pPr lvl="1"/>
            <a:r>
              <a:rPr lang="de-DE" dirty="0"/>
              <a:t>Schreiben Sie jede Antwort direkt auf das Flipchart.</a:t>
            </a:r>
            <a:endParaRPr lang="en-US" dirty="0"/>
          </a:p>
          <a:p>
            <a:pPr lvl="1"/>
            <a:r>
              <a:rPr lang="de-DE" dirty="0"/>
              <a:t>Schreiben Sie Schlüsselwörter, nicht ganze Sätze.</a:t>
            </a:r>
          </a:p>
          <a:p>
            <a:pPr lvl="1"/>
            <a:r>
              <a:rPr lang="en-US" dirty="0" err="1"/>
              <a:t>Wenn</a:t>
            </a:r>
            <a:r>
              <a:rPr lang="en-US" dirty="0"/>
              <a:t> Sie </a:t>
            </a:r>
            <a:r>
              <a:rPr lang="en-US" dirty="0" err="1"/>
              <a:t>fertig</a:t>
            </a:r>
            <a:r>
              <a:rPr lang="en-US" dirty="0"/>
              <a:t> </a:t>
            </a:r>
            <a:r>
              <a:rPr lang="en-US" dirty="0" err="1"/>
              <a:t>sind</a:t>
            </a:r>
            <a:r>
              <a:rPr lang="en-US" dirty="0"/>
              <a:t>, </a:t>
            </a:r>
            <a:r>
              <a:rPr lang="en-US" dirty="0" err="1"/>
              <a:t>nehmen</a:t>
            </a:r>
            <a:r>
              <a:rPr lang="en-US" dirty="0"/>
              <a:t> Sie Platz.</a:t>
            </a:r>
            <a:endParaRPr lang="de-AT" dirty="0"/>
          </a:p>
          <a:p>
            <a:r>
              <a:rPr lang="de-DE" dirty="0"/>
              <a:t>Jeder Teilnehmer erhält einen Marker und kann durch den Parcours laufen. Während die Antworten auf die Flipcharts geschrieben werden, können sich die Teilnehmer ein wenig kennenlernen.</a:t>
            </a:r>
          </a:p>
          <a:p>
            <a:r>
              <a:rPr lang="de-DE" dirty="0"/>
              <a:t>Wenn alle Teilnehmer fertig sind, stellen Sie die Flipcharts vor die Gruppe und besprechen Sie die Antworten. Der Kursleiter kann die Teilnehmer auffordern, ihre Antworten zu erläutern. Während des Seminars können sich die Kursleiterinnen von Zeit zu Zeit auf die Antworten beziehen.</a:t>
            </a:r>
          </a:p>
        </p:txBody>
      </p:sp>
      <p:sp>
        <p:nvSpPr>
          <p:cNvPr id="7" name="Slide Number Placeholder 6"/>
          <p:cNvSpPr>
            <a:spLocks noGrp="1"/>
          </p:cNvSpPr>
          <p:nvPr>
            <p:ph type="sldNum" sz="quarter" idx="12"/>
          </p:nvPr>
        </p:nvSpPr>
        <p:spPr/>
        <p:txBody>
          <a:bodyPr/>
          <a:lstStyle/>
          <a:p>
            <a:fld id="{C77C6C3F-668B-4AF5-BFA9-0F657EB068D6}" type="slidenum">
              <a:rPr lang="pl-PL" smtClean="0"/>
              <a:pPr/>
              <a:t>17</a:t>
            </a:fld>
            <a:endParaRPr lang="pl-PL"/>
          </a:p>
        </p:txBody>
      </p:sp>
    </p:spTree>
    <p:extLst>
      <p:ext uri="{BB962C8B-B14F-4D97-AF65-F5344CB8AC3E}">
        <p14:creationId xmlns:p14="http://schemas.microsoft.com/office/powerpoint/2010/main" val="4055719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3253"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rPr>
                <a:t>„</a:t>
              </a:r>
              <a:r>
                <a:rPr lang="en-US" sz="1350" b="1" dirty="0" err="1">
                  <a:solidFill>
                    <a:srgbClr val="4472C4"/>
                  </a:solidFill>
                </a:rPr>
                <a:t>Eisbrecher</a:t>
              </a:r>
              <a:r>
                <a:rPr lang="en-US" sz="1350" b="1" dirty="0">
                  <a:solidFill>
                    <a:srgbClr val="4472C4"/>
                  </a:solidFill>
                </a:rPr>
                <a:t>“</a:t>
              </a: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solidFill>
            <a:schemeClr val="accent4"/>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Lerntheorien</a:t>
              </a:r>
              <a:endParaRPr lang="en-US" sz="1350" b="1" dirty="0">
                <a:solidFill>
                  <a:srgbClr val="4472C4"/>
                </a:solidFill>
                <a:latin typeface="Calibri" panose="020F0502020204030204"/>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Vorlesungsreflexion</a:t>
              </a:r>
              <a:endParaRPr lang="en-US" sz="1350" b="1" dirty="0">
                <a:solidFill>
                  <a:srgbClr val="4472C4"/>
                </a:solidFill>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Vorlesungsplanung</a:t>
              </a:r>
              <a:endParaRPr lang="en-US" sz="1350"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Teilnehmeraktivierung</a:t>
              </a:r>
              <a:endParaRPr lang="en-US" sz="1350"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latin typeface="Calibri" panose="020F0502020204030204"/>
                </a:rPr>
                <a:t>Feedback-</a:t>
              </a:r>
              <a:r>
                <a:rPr lang="en-US" sz="1350" b="1" dirty="0" err="1">
                  <a:solidFill>
                    <a:srgbClr val="4472C4"/>
                  </a:solidFill>
                  <a:latin typeface="Calibri" panose="020F0502020204030204"/>
                </a:rPr>
                <a:t>Einholung</a:t>
              </a:r>
              <a:endParaRPr lang="en-US" sz="1350" b="1" dirty="0">
                <a:solidFill>
                  <a:srgbClr val="4472C4"/>
                </a:solidFill>
                <a:latin typeface="Calibri" panose="020F0502020204030204"/>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18</a:t>
            </a:fld>
            <a:endParaRPr lang="pl-PL"/>
          </a:p>
        </p:txBody>
      </p:sp>
    </p:spTree>
    <p:extLst>
      <p:ext uri="{BB962C8B-B14F-4D97-AF65-F5344CB8AC3E}">
        <p14:creationId xmlns:p14="http://schemas.microsoft.com/office/powerpoint/2010/main" val="1317402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Lerntheorien</a:t>
            </a:r>
          </a:p>
        </p:txBody>
      </p:sp>
      <p:graphicFrame>
        <p:nvGraphicFramePr>
          <p:cNvPr id="4" name="Inhaltsplatzhalter 4"/>
          <p:cNvGraphicFramePr>
            <a:graphicFrameLocks noGrp="1"/>
          </p:cNvGraphicFramePr>
          <p:nvPr>
            <p:ph idx="1"/>
            <p:extLst>
              <p:ext uri="{D42A27DB-BD31-4B8C-83A1-F6EECF244321}">
                <p14:modId xmlns:p14="http://schemas.microsoft.com/office/powerpoint/2010/main" val="3913375672"/>
              </p:ext>
            </p:extLst>
          </p:nvPr>
        </p:nvGraphicFramePr>
        <p:xfrm>
          <a:off x="3487964" y="1145948"/>
          <a:ext cx="5590721"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feld 1"/>
          <p:cNvSpPr txBox="1"/>
          <p:nvPr/>
        </p:nvSpPr>
        <p:spPr>
          <a:xfrm>
            <a:off x="115844" y="1531257"/>
            <a:ext cx="3810270" cy="4401205"/>
          </a:xfrm>
          <a:prstGeom prst="rect">
            <a:avLst/>
          </a:prstGeom>
          <a:noFill/>
        </p:spPr>
        <p:txBody>
          <a:bodyPr wrap="square" rtlCol="0">
            <a:spAutoFit/>
          </a:bodyPr>
          <a:lstStyle/>
          <a:p>
            <a:pPr marL="457200" indent="-457200">
              <a:buFont typeface="Arial" panose="020B0604020202020204" pitchFamily="34" charset="0"/>
              <a:buChar char="•"/>
            </a:pPr>
            <a:r>
              <a:rPr lang="de-DE" sz="2800" dirty="0"/>
              <a:t>Nichts ist praktischer als eine gute Theorie!</a:t>
            </a:r>
          </a:p>
          <a:p>
            <a:pPr marL="457200" indent="-457200">
              <a:buFont typeface="Arial" panose="020B0604020202020204" pitchFamily="34" charset="0"/>
              <a:buChar char="•"/>
            </a:pPr>
            <a:r>
              <a:rPr lang="de-DE" sz="2800" dirty="0"/>
              <a:t>Noch praktischer sind vier verschiedene Theorien</a:t>
            </a:r>
          </a:p>
          <a:p>
            <a:pPr marL="457200" indent="-457200">
              <a:buFont typeface="Arial" panose="020B0604020202020204" pitchFamily="34" charset="0"/>
              <a:buChar char="•"/>
            </a:pPr>
            <a:endParaRPr lang="de-DE" sz="2800" dirty="0"/>
          </a:p>
          <a:p>
            <a:pPr marL="457200" indent="-457200">
              <a:buFont typeface="Arial" panose="020B0604020202020204" pitchFamily="34" charset="0"/>
              <a:buChar char="•"/>
            </a:pPr>
            <a:r>
              <a:rPr lang="de-DE" sz="2800" dirty="0"/>
              <a:t>Also: Holen Sie das Beste aus jeder Theorie heraus</a:t>
            </a:r>
          </a:p>
          <a:p>
            <a:endParaRPr lang="de-DE" sz="28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19</a:t>
            </a:fld>
            <a:endParaRPr lang="pl-PL"/>
          </a:p>
        </p:txBody>
      </p:sp>
    </p:spTree>
    <p:extLst>
      <p:ext uri="{BB962C8B-B14F-4D97-AF65-F5344CB8AC3E}">
        <p14:creationId xmlns:p14="http://schemas.microsoft.com/office/powerpoint/2010/main" val="1362702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8650" y="1261533"/>
            <a:ext cx="4828489" cy="4627203"/>
          </a:xfrm>
        </p:spPr>
        <p:txBody>
          <a:bodyPr>
            <a:normAutofit/>
          </a:bodyPr>
          <a:lstStyle/>
          <a:p>
            <a:r>
              <a:rPr lang="de-DE" sz="2400" dirty="0"/>
              <a:t>Lernen wird als die Veränderung des beobachtbaren Verhaltens verstanden, die durch </a:t>
            </a:r>
            <a:r>
              <a:rPr lang="de-DE" sz="2400" b="1" dirty="0"/>
              <a:t>Verstärkung </a:t>
            </a:r>
            <a:r>
              <a:rPr lang="de-DE" sz="2400" dirty="0"/>
              <a:t>und </a:t>
            </a:r>
            <a:r>
              <a:rPr lang="de-DE" sz="2400" b="1" dirty="0"/>
              <a:t>Wiederholung </a:t>
            </a:r>
            <a:r>
              <a:rPr lang="de-DE" sz="2400" dirty="0"/>
              <a:t>erreicht wird.</a:t>
            </a:r>
          </a:p>
          <a:p>
            <a:r>
              <a:rPr lang="de-DE" sz="2400" dirty="0"/>
              <a:t>Die Gehirnfunktion wird in diese Theorie nicht integriert.</a:t>
            </a:r>
          </a:p>
          <a:p>
            <a:r>
              <a:rPr lang="de-DE" sz="2400" dirty="0"/>
              <a:t>Der Lehrer ist für die </a:t>
            </a:r>
            <a:r>
              <a:rPr lang="de-DE" sz="2400" dirty="0" err="1"/>
              <a:t>Stimuluskontrolle</a:t>
            </a:r>
            <a:r>
              <a:rPr lang="de-DE" sz="2400" dirty="0"/>
              <a:t> verantwortlich, die Lernenden reagieren.</a:t>
            </a:r>
          </a:p>
          <a:p>
            <a:r>
              <a:rPr lang="de-DE" sz="2400" dirty="0"/>
              <a:t>Ein korrekter Reiz führt zu einer korrekten Problemlösung durch die Lernenden.</a:t>
            </a:r>
          </a:p>
          <a:p>
            <a:endParaRPr lang="de-DE" sz="2400" dirty="0"/>
          </a:p>
        </p:txBody>
      </p:sp>
      <p:sp>
        <p:nvSpPr>
          <p:cNvPr id="3" name="Titel 2"/>
          <p:cNvSpPr>
            <a:spLocks noGrp="1"/>
          </p:cNvSpPr>
          <p:nvPr>
            <p:ph type="title"/>
          </p:nvPr>
        </p:nvSpPr>
        <p:spPr/>
        <p:txBody>
          <a:bodyPr/>
          <a:lstStyle/>
          <a:p>
            <a:r>
              <a:rPr lang="de-DE" dirty="0"/>
              <a:t>Behaviorismus – </a:t>
            </a:r>
            <a:r>
              <a:rPr lang="de-DE" i="1" dirty="0"/>
              <a:t>Wiederholung ist wichtig</a:t>
            </a:r>
          </a:p>
        </p:txBody>
      </p:sp>
      <p:sp>
        <p:nvSpPr>
          <p:cNvPr id="5" name="Textfeld 4"/>
          <p:cNvSpPr txBox="1"/>
          <p:nvPr/>
        </p:nvSpPr>
        <p:spPr>
          <a:xfrm>
            <a:off x="5720259" y="1153637"/>
            <a:ext cx="3072382" cy="4524315"/>
          </a:xfrm>
          <a:prstGeom prst="rect">
            <a:avLst/>
          </a:prstGeom>
          <a:solidFill>
            <a:schemeClr val="accent1"/>
          </a:solidFill>
        </p:spPr>
        <p:txBody>
          <a:bodyPr wrap="square" rtlCol="0">
            <a:spAutoFit/>
          </a:bodyPr>
          <a:lstStyle/>
          <a:p>
            <a:pPr algn="ctr"/>
            <a:br>
              <a:rPr lang="de-AT" sz="2400" b="1" dirty="0">
                <a:solidFill>
                  <a:schemeClr val="bg1"/>
                </a:solidFill>
              </a:rPr>
            </a:br>
            <a:r>
              <a:rPr lang="de-AT" sz="2400" b="1" dirty="0" err="1">
                <a:solidFill>
                  <a:schemeClr val="bg1"/>
                </a:solidFill>
              </a:rPr>
              <a:t>Praktikertipp</a:t>
            </a:r>
            <a:r>
              <a:rPr lang="de-AT" sz="2400" b="1" dirty="0">
                <a:solidFill>
                  <a:schemeClr val="bg1"/>
                </a:solidFill>
              </a:rPr>
              <a:t>:</a:t>
            </a:r>
            <a:br>
              <a:rPr lang="de-AT" sz="2400" b="1" dirty="0">
                <a:solidFill>
                  <a:schemeClr val="bg1"/>
                </a:solidFill>
              </a:rPr>
            </a:br>
            <a:endParaRPr lang="de-AT" sz="2400" b="1" dirty="0">
              <a:solidFill>
                <a:schemeClr val="bg1"/>
              </a:solidFill>
            </a:endParaRPr>
          </a:p>
          <a:p>
            <a:pPr marL="285750" indent="-285750">
              <a:buFontTx/>
              <a:buChar char="-"/>
            </a:pPr>
            <a:r>
              <a:rPr lang="de-DE" sz="2400" dirty="0">
                <a:solidFill>
                  <a:schemeClr val="bg1"/>
                </a:solidFill>
              </a:rPr>
              <a:t>Holen Sie sich</a:t>
            </a:r>
            <a:r>
              <a:rPr lang="de-DE" sz="2400" b="1" dirty="0">
                <a:solidFill>
                  <a:schemeClr val="bg1"/>
                </a:solidFill>
              </a:rPr>
              <a:t> direktes Feedback</a:t>
            </a:r>
            <a:r>
              <a:rPr lang="de-AT" sz="2400" b="1" dirty="0">
                <a:solidFill>
                  <a:schemeClr val="bg1"/>
                </a:solidFill>
              </a:rPr>
              <a:t>  </a:t>
            </a:r>
          </a:p>
          <a:p>
            <a:pPr marL="285750" indent="-285750">
              <a:buFontTx/>
              <a:buChar char="-"/>
            </a:pPr>
            <a:r>
              <a:rPr lang="de-AT" sz="2400" b="1" dirty="0">
                <a:solidFill>
                  <a:schemeClr val="bg1"/>
                </a:solidFill>
              </a:rPr>
              <a:t>Wiederholen Sie</a:t>
            </a:r>
            <a:r>
              <a:rPr lang="de-AT" sz="2400" dirty="0">
                <a:solidFill>
                  <a:schemeClr val="bg1"/>
                </a:solidFill>
              </a:rPr>
              <a:t> bis die Lernenden ein Problem lösen können</a:t>
            </a:r>
          </a:p>
          <a:p>
            <a:pPr marL="285750" indent="-285750">
              <a:buFontTx/>
              <a:buChar char="-"/>
            </a:pPr>
            <a:r>
              <a:rPr lang="de-AT" sz="2400" dirty="0">
                <a:solidFill>
                  <a:schemeClr val="bg1"/>
                </a:solidFill>
              </a:rPr>
              <a:t>Verwenden Sie </a:t>
            </a:r>
            <a:r>
              <a:rPr lang="de-AT" sz="2400" b="1" dirty="0">
                <a:solidFill>
                  <a:schemeClr val="bg1"/>
                </a:solidFill>
              </a:rPr>
              <a:t>positive Verstärkung</a:t>
            </a:r>
          </a:p>
          <a:p>
            <a:endParaRPr lang="de-AT" sz="2400" dirty="0">
              <a:solidFill>
                <a:schemeClr val="bg1"/>
              </a:solidFill>
            </a:endParaRPr>
          </a:p>
        </p:txBody>
      </p:sp>
      <p:sp>
        <p:nvSpPr>
          <p:cNvPr id="7" name="Slide Number Placeholder 6"/>
          <p:cNvSpPr>
            <a:spLocks noGrp="1"/>
          </p:cNvSpPr>
          <p:nvPr>
            <p:ph type="sldNum" sz="quarter" idx="12"/>
          </p:nvPr>
        </p:nvSpPr>
        <p:spPr/>
        <p:txBody>
          <a:bodyPr/>
          <a:lstStyle/>
          <a:p>
            <a:fld id="{C77C6C3F-668B-4AF5-BFA9-0F657EB068D6}" type="slidenum">
              <a:rPr lang="pl-PL" smtClean="0"/>
              <a:pPr/>
              <a:t>20</a:t>
            </a:fld>
            <a:endParaRPr lang="pl-PL"/>
          </a:p>
        </p:txBody>
      </p:sp>
    </p:spTree>
    <p:extLst>
      <p:ext uri="{BB962C8B-B14F-4D97-AF65-F5344CB8AC3E}">
        <p14:creationId xmlns:p14="http://schemas.microsoft.com/office/powerpoint/2010/main" val="1843355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8650" y="1261533"/>
            <a:ext cx="4967478" cy="4619888"/>
          </a:xfrm>
        </p:spPr>
        <p:txBody>
          <a:bodyPr>
            <a:normAutofit/>
          </a:bodyPr>
          <a:lstStyle/>
          <a:p>
            <a:r>
              <a:rPr lang="de-DE" sz="2400" dirty="0"/>
              <a:t>Lernen wird als Wissenserwerb verstanden.</a:t>
            </a:r>
          </a:p>
          <a:p>
            <a:r>
              <a:rPr lang="de-DE" sz="2400" dirty="0"/>
              <a:t>Viele Subtheorien erklären die Aufnahme, Verarbeitung, Organisation und das Abrufen von Informationen.</a:t>
            </a:r>
          </a:p>
          <a:p>
            <a:r>
              <a:rPr lang="de-DE" sz="2400" dirty="0"/>
              <a:t>Der Lehrer ist dafür verantwortlich, Informationen so zu vermitteln, dass die Lernenden sie verarbeiten können.</a:t>
            </a:r>
          </a:p>
          <a:p>
            <a:r>
              <a:rPr lang="de-DE" sz="2400" dirty="0"/>
              <a:t>Die Lernenden folgen den Anweisungen des Lehrers.</a:t>
            </a:r>
            <a:endParaRPr lang="en-US" sz="2400" dirty="0"/>
          </a:p>
        </p:txBody>
      </p:sp>
      <p:sp>
        <p:nvSpPr>
          <p:cNvPr id="3" name="Titel 2"/>
          <p:cNvSpPr>
            <a:spLocks noGrp="1"/>
          </p:cNvSpPr>
          <p:nvPr>
            <p:ph type="title"/>
          </p:nvPr>
        </p:nvSpPr>
        <p:spPr/>
        <p:txBody>
          <a:bodyPr/>
          <a:lstStyle/>
          <a:p>
            <a:r>
              <a:rPr lang="de-DE" dirty="0"/>
              <a:t>Kognitivismus – </a:t>
            </a:r>
            <a:r>
              <a:rPr lang="de-DE" i="1" dirty="0"/>
              <a:t>Klarheit ist wichtig</a:t>
            </a:r>
          </a:p>
        </p:txBody>
      </p:sp>
      <p:sp>
        <p:nvSpPr>
          <p:cNvPr id="4" name="Textfeld 3"/>
          <p:cNvSpPr txBox="1"/>
          <p:nvPr/>
        </p:nvSpPr>
        <p:spPr>
          <a:xfrm>
            <a:off x="5713174" y="1010907"/>
            <a:ext cx="3072382" cy="4893647"/>
          </a:xfrm>
          <a:prstGeom prst="rect">
            <a:avLst/>
          </a:prstGeom>
          <a:solidFill>
            <a:schemeClr val="accent1"/>
          </a:solidFill>
        </p:spPr>
        <p:txBody>
          <a:bodyPr wrap="square" rtlCol="0">
            <a:spAutoFit/>
          </a:bodyPr>
          <a:lstStyle/>
          <a:p>
            <a:pPr algn="ctr"/>
            <a:r>
              <a:rPr lang="de-AT" sz="2400" b="1" dirty="0" err="1">
                <a:solidFill>
                  <a:schemeClr val="bg1"/>
                </a:solidFill>
              </a:rPr>
              <a:t>Praktikertipp</a:t>
            </a:r>
            <a:r>
              <a:rPr lang="de-AT" sz="2400" b="1" dirty="0">
                <a:solidFill>
                  <a:schemeClr val="bg1"/>
                </a:solidFill>
              </a:rPr>
              <a:t>:</a:t>
            </a:r>
          </a:p>
          <a:p>
            <a:pPr algn="ctr"/>
            <a:endParaRPr lang="de-AT" sz="2400" b="1" dirty="0">
              <a:solidFill>
                <a:schemeClr val="bg1"/>
              </a:solidFill>
            </a:endParaRPr>
          </a:p>
          <a:p>
            <a:pPr marL="285750" indent="-285750">
              <a:buFontTx/>
              <a:buChar char="-"/>
            </a:pPr>
            <a:r>
              <a:rPr lang="de-DE" sz="2400" dirty="0">
                <a:solidFill>
                  <a:schemeClr val="bg1"/>
                </a:solidFill>
              </a:rPr>
              <a:t>Entwerfen Sie leicht verständliches Lernmaterial. Denken Sie an die Fähigkeit zur Informations-speicherung</a:t>
            </a:r>
          </a:p>
          <a:p>
            <a:pPr marL="285750" indent="-285750">
              <a:buFontTx/>
              <a:buChar char="-"/>
            </a:pPr>
            <a:r>
              <a:rPr lang="de-DE" sz="2400" dirty="0">
                <a:solidFill>
                  <a:schemeClr val="bg1"/>
                </a:solidFill>
              </a:rPr>
              <a:t>Berücksichtigen Sie die kognitive Entwicklung der Lernenden</a:t>
            </a:r>
            <a:endParaRPr lang="de-AT" sz="2400" dirty="0">
              <a:solidFill>
                <a:schemeClr val="bg1"/>
              </a:solidFill>
            </a:endParaRPr>
          </a:p>
        </p:txBody>
      </p:sp>
      <p:sp>
        <p:nvSpPr>
          <p:cNvPr id="7" name="Slide Number Placeholder 6"/>
          <p:cNvSpPr>
            <a:spLocks noGrp="1"/>
          </p:cNvSpPr>
          <p:nvPr>
            <p:ph type="sldNum" sz="quarter" idx="12"/>
          </p:nvPr>
        </p:nvSpPr>
        <p:spPr/>
        <p:txBody>
          <a:bodyPr/>
          <a:lstStyle/>
          <a:p>
            <a:fld id="{C77C6C3F-668B-4AF5-BFA9-0F657EB068D6}" type="slidenum">
              <a:rPr lang="pl-PL" smtClean="0"/>
              <a:pPr/>
              <a:t>21</a:t>
            </a:fld>
            <a:endParaRPr lang="pl-PL"/>
          </a:p>
        </p:txBody>
      </p:sp>
    </p:spTree>
    <p:extLst>
      <p:ext uri="{BB962C8B-B14F-4D97-AF65-F5344CB8AC3E}">
        <p14:creationId xmlns:p14="http://schemas.microsoft.com/office/powerpoint/2010/main" val="331896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8650" y="1261533"/>
            <a:ext cx="4857750" cy="4641833"/>
          </a:xfrm>
        </p:spPr>
        <p:txBody>
          <a:bodyPr>
            <a:normAutofit/>
          </a:bodyPr>
          <a:lstStyle/>
          <a:p>
            <a:r>
              <a:rPr lang="de-DE" sz="2400" dirty="0"/>
              <a:t>Lernen wird als Konstruktion der Realität auf Basis von individuellen Erfahrungen verstanden.</a:t>
            </a:r>
          </a:p>
          <a:p>
            <a:r>
              <a:rPr lang="de-DE" sz="2400" dirty="0"/>
              <a:t>Die Lernenden müssen Informationen in ihre persönlichen Erfahrungen integrieren und Wissen konstruieren.</a:t>
            </a:r>
          </a:p>
          <a:p>
            <a:r>
              <a:rPr lang="de-DE" sz="2400" dirty="0"/>
              <a:t>Den Lehrern wird empfohlen, den Lernenden Raum für Erfahrungen zu schaffen.</a:t>
            </a:r>
            <a:endParaRPr lang="en-US" sz="2400" dirty="0"/>
          </a:p>
        </p:txBody>
      </p:sp>
      <p:sp>
        <p:nvSpPr>
          <p:cNvPr id="3" name="Titel 2"/>
          <p:cNvSpPr>
            <a:spLocks noGrp="1"/>
          </p:cNvSpPr>
          <p:nvPr>
            <p:ph type="title"/>
          </p:nvPr>
        </p:nvSpPr>
        <p:spPr/>
        <p:txBody>
          <a:bodyPr/>
          <a:lstStyle/>
          <a:p>
            <a:r>
              <a:rPr lang="de-DE" dirty="0"/>
              <a:t>Konstruktivismus – </a:t>
            </a:r>
            <a:r>
              <a:rPr lang="de-DE" i="1" dirty="0"/>
              <a:t>Relevanz ist wichtig</a:t>
            </a:r>
          </a:p>
        </p:txBody>
      </p:sp>
      <p:sp>
        <p:nvSpPr>
          <p:cNvPr id="4" name="Textfeld 3"/>
          <p:cNvSpPr txBox="1"/>
          <p:nvPr/>
        </p:nvSpPr>
        <p:spPr>
          <a:xfrm>
            <a:off x="5486400" y="1182519"/>
            <a:ext cx="3321442" cy="4524315"/>
          </a:xfrm>
          <a:prstGeom prst="rect">
            <a:avLst/>
          </a:prstGeom>
          <a:solidFill>
            <a:schemeClr val="accent1"/>
          </a:solidFill>
        </p:spPr>
        <p:txBody>
          <a:bodyPr wrap="square" rtlCol="0">
            <a:spAutoFit/>
          </a:bodyPr>
          <a:lstStyle/>
          <a:p>
            <a:pPr algn="ctr"/>
            <a:r>
              <a:rPr lang="de-AT" sz="2400" b="1" dirty="0" err="1">
                <a:solidFill>
                  <a:schemeClr val="bg1"/>
                </a:solidFill>
              </a:rPr>
              <a:t>Praktikertipp</a:t>
            </a:r>
            <a:r>
              <a:rPr lang="de-AT" sz="2400" b="1" dirty="0">
                <a:solidFill>
                  <a:schemeClr val="bg1"/>
                </a:solidFill>
              </a:rPr>
              <a:t>:</a:t>
            </a:r>
          </a:p>
          <a:p>
            <a:pPr algn="ctr"/>
            <a:endParaRPr lang="de-AT" sz="2400" b="1" dirty="0">
              <a:solidFill>
                <a:schemeClr val="bg1"/>
              </a:solidFill>
            </a:endParaRPr>
          </a:p>
          <a:p>
            <a:pPr marL="285750" indent="-285750">
              <a:buFontTx/>
              <a:buChar char="-"/>
            </a:pPr>
            <a:r>
              <a:rPr lang="de-AT" sz="2400" dirty="0">
                <a:solidFill>
                  <a:schemeClr val="bg1"/>
                </a:solidFill>
              </a:rPr>
              <a:t>Wenden Sie Aktivierungsmethoden an</a:t>
            </a:r>
          </a:p>
          <a:p>
            <a:pPr marL="285750" indent="-285750">
              <a:buFontTx/>
              <a:buChar char="-"/>
            </a:pPr>
            <a:r>
              <a:rPr lang="de-AT" sz="2400" dirty="0">
                <a:solidFill>
                  <a:schemeClr val="bg1"/>
                </a:solidFill>
              </a:rPr>
              <a:t>Gehen Sie die Unterricht problemzentriert an</a:t>
            </a:r>
          </a:p>
          <a:p>
            <a:pPr marL="285750" indent="-285750">
              <a:buFontTx/>
              <a:buChar char="-"/>
            </a:pPr>
            <a:r>
              <a:rPr lang="de-DE" sz="2400" dirty="0" err="1">
                <a:solidFill>
                  <a:schemeClr val="bg1"/>
                </a:solidFill>
              </a:rPr>
              <a:t>Ber</a:t>
            </a:r>
            <a:r>
              <a:rPr lang="de-AT" sz="2400" dirty="0" err="1">
                <a:solidFill>
                  <a:schemeClr val="bg1"/>
                </a:solidFill>
              </a:rPr>
              <a:t>ücksichtigen</a:t>
            </a:r>
            <a:r>
              <a:rPr lang="de-DE" sz="2400" dirty="0">
                <a:solidFill>
                  <a:schemeClr val="bg1"/>
                </a:solidFill>
              </a:rPr>
              <a:t> Sie den Kontext und verschiedene Perspektiven</a:t>
            </a:r>
          </a:p>
        </p:txBody>
      </p:sp>
      <p:sp>
        <p:nvSpPr>
          <p:cNvPr id="7" name="Slide Number Placeholder 6"/>
          <p:cNvSpPr>
            <a:spLocks noGrp="1"/>
          </p:cNvSpPr>
          <p:nvPr>
            <p:ph type="sldNum" sz="quarter" idx="12"/>
          </p:nvPr>
        </p:nvSpPr>
        <p:spPr/>
        <p:txBody>
          <a:bodyPr/>
          <a:lstStyle/>
          <a:p>
            <a:fld id="{C77C6C3F-668B-4AF5-BFA9-0F657EB068D6}" type="slidenum">
              <a:rPr lang="pl-PL" smtClean="0"/>
              <a:pPr/>
              <a:t>22</a:t>
            </a:fld>
            <a:endParaRPr lang="pl-PL"/>
          </a:p>
        </p:txBody>
      </p:sp>
    </p:spTree>
    <p:extLst>
      <p:ext uri="{BB962C8B-B14F-4D97-AF65-F5344CB8AC3E}">
        <p14:creationId xmlns:p14="http://schemas.microsoft.com/office/powerpoint/2010/main" val="3518336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8650" y="1261533"/>
            <a:ext cx="4945532" cy="4524315"/>
          </a:xfrm>
        </p:spPr>
        <p:txBody>
          <a:bodyPr>
            <a:normAutofit/>
          </a:bodyPr>
          <a:lstStyle/>
          <a:p>
            <a:r>
              <a:rPr lang="de-DE" sz="2400" dirty="0"/>
              <a:t>Im Gegensatz zu konstruktivistischen Lerntheorien konzentrieren sich sozialkonstruktivistische Theorien auf Interaktion statt Beobachtung.</a:t>
            </a:r>
          </a:p>
          <a:p>
            <a:r>
              <a:rPr lang="de-DE" sz="2400" dirty="0"/>
              <a:t>Dies kann durch Gruppendiskussionen umgesetzt werden.</a:t>
            </a:r>
            <a:endParaRPr lang="en-US" sz="2400" dirty="0"/>
          </a:p>
        </p:txBody>
      </p:sp>
      <p:sp>
        <p:nvSpPr>
          <p:cNvPr id="3" name="Titel 2"/>
          <p:cNvSpPr>
            <a:spLocks noGrp="1"/>
          </p:cNvSpPr>
          <p:nvPr>
            <p:ph type="title"/>
          </p:nvPr>
        </p:nvSpPr>
        <p:spPr/>
        <p:txBody>
          <a:bodyPr/>
          <a:lstStyle/>
          <a:p>
            <a:r>
              <a:rPr lang="de-DE" dirty="0"/>
              <a:t>Sozialkonstruktivismus – </a:t>
            </a:r>
            <a:r>
              <a:rPr lang="de-DE" i="1" dirty="0"/>
              <a:t>Interaktion ist wichtig</a:t>
            </a:r>
          </a:p>
        </p:txBody>
      </p:sp>
      <p:sp>
        <p:nvSpPr>
          <p:cNvPr id="4" name="Textfeld 3"/>
          <p:cNvSpPr txBox="1"/>
          <p:nvPr/>
        </p:nvSpPr>
        <p:spPr>
          <a:xfrm>
            <a:off x="5727574" y="1196733"/>
            <a:ext cx="3072382" cy="4154984"/>
          </a:xfrm>
          <a:prstGeom prst="rect">
            <a:avLst/>
          </a:prstGeom>
          <a:solidFill>
            <a:schemeClr val="accent1"/>
          </a:solidFill>
        </p:spPr>
        <p:txBody>
          <a:bodyPr wrap="square" rtlCol="0">
            <a:spAutoFit/>
          </a:bodyPr>
          <a:lstStyle/>
          <a:p>
            <a:pPr algn="ctr"/>
            <a:br>
              <a:rPr lang="de-AT" sz="2400" b="1" dirty="0">
                <a:solidFill>
                  <a:schemeClr val="bg1"/>
                </a:solidFill>
              </a:rPr>
            </a:br>
            <a:r>
              <a:rPr lang="de-AT" sz="2400" b="1" dirty="0" err="1">
                <a:solidFill>
                  <a:schemeClr val="bg1"/>
                </a:solidFill>
              </a:rPr>
              <a:t>Praktikertipp</a:t>
            </a:r>
            <a:r>
              <a:rPr lang="de-AT" sz="2400" b="1" dirty="0">
                <a:solidFill>
                  <a:schemeClr val="bg1"/>
                </a:solidFill>
              </a:rPr>
              <a:t>:</a:t>
            </a:r>
          </a:p>
          <a:p>
            <a:pPr algn="ctr"/>
            <a:endParaRPr lang="de-AT" sz="2400" b="1" dirty="0">
              <a:solidFill>
                <a:schemeClr val="bg1"/>
              </a:solidFill>
            </a:endParaRPr>
          </a:p>
          <a:p>
            <a:pPr marL="285750" indent="-285750">
              <a:buFontTx/>
              <a:buChar char="-"/>
            </a:pPr>
            <a:r>
              <a:rPr lang="de-DE" sz="2400" dirty="0">
                <a:solidFill>
                  <a:schemeClr val="bg1"/>
                </a:solidFill>
              </a:rPr>
              <a:t>Konzentrieren Sie sich auf die Interaktion der Studenten, nicht nur auf die Beobachtung</a:t>
            </a:r>
          </a:p>
          <a:p>
            <a:pPr marL="285750" indent="-285750">
              <a:buFontTx/>
              <a:buChar char="-"/>
            </a:pPr>
            <a:r>
              <a:rPr lang="de-AT" sz="2400" dirty="0">
                <a:solidFill>
                  <a:schemeClr val="bg1"/>
                </a:solidFill>
              </a:rPr>
              <a:t>Teilnehmer müssen aktiv sein!</a:t>
            </a:r>
          </a:p>
          <a:p>
            <a:endParaRPr lang="de-AT" sz="2400" dirty="0">
              <a:solidFill>
                <a:schemeClr val="bg1"/>
              </a:solidFill>
            </a:endParaRPr>
          </a:p>
        </p:txBody>
      </p:sp>
      <p:sp>
        <p:nvSpPr>
          <p:cNvPr id="7" name="Slide Number Placeholder 6"/>
          <p:cNvSpPr>
            <a:spLocks noGrp="1"/>
          </p:cNvSpPr>
          <p:nvPr>
            <p:ph type="sldNum" sz="quarter" idx="12"/>
          </p:nvPr>
        </p:nvSpPr>
        <p:spPr/>
        <p:txBody>
          <a:bodyPr/>
          <a:lstStyle/>
          <a:p>
            <a:fld id="{C77C6C3F-668B-4AF5-BFA9-0F657EB068D6}" type="slidenum">
              <a:rPr lang="pl-PL" smtClean="0"/>
              <a:pPr/>
              <a:t>23</a:t>
            </a:fld>
            <a:endParaRPr lang="pl-PL"/>
          </a:p>
        </p:txBody>
      </p:sp>
    </p:spTree>
    <p:extLst>
      <p:ext uri="{BB962C8B-B14F-4D97-AF65-F5344CB8AC3E}">
        <p14:creationId xmlns:p14="http://schemas.microsoft.com/office/powerpoint/2010/main" val="317613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4275"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de-AT" sz="1350" b="1" dirty="0">
                  <a:solidFill>
                    <a:srgbClr val="4472C4"/>
                  </a:solidFill>
                  <a:latin typeface="Calibri" panose="020F0502020204030204"/>
                </a:rPr>
                <a:t>„</a:t>
              </a:r>
              <a:r>
                <a:rPr lang="en-US" sz="1350" b="1" dirty="0" err="1">
                  <a:solidFill>
                    <a:srgbClr val="4472C4"/>
                  </a:solidFill>
                  <a:latin typeface="Calibri" panose="020F0502020204030204"/>
                </a:rPr>
                <a:t>Eisbrecher</a:t>
              </a:r>
              <a:r>
                <a:rPr lang="en-US" sz="1350" b="1" dirty="0">
                  <a:solidFill>
                    <a:srgbClr val="4472C4"/>
                  </a:solidFill>
                  <a:latin typeface="Calibri" panose="020F0502020204030204"/>
                </a:rPr>
                <a:t>”</a:t>
              </a: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Lerntheorien</a:t>
              </a:r>
              <a:endParaRPr lang="en-US" sz="1350" b="1" dirty="0">
                <a:solidFill>
                  <a:srgbClr val="4472C4"/>
                </a:solidFill>
                <a:latin typeface="Calibri" panose="020F0502020204030204"/>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Vorlesungsreflexion</a:t>
              </a:r>
              <a:endParaRPr lang="en-US" sz="1350" b="1" dirty="0">
                <a:solidFill>
                  <a:srgbClr val="4472C4"/>
                </a:solidFill>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chemeClr val="accent4"/>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Vorlesungsplanung</a:t>
              </a:r>
              <a:endParaRPr lang="en-US" sz="1350"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Teilnehmeraktivierung</a:t>
              </a:r>
              <a:endParaRPr lang="en-US" sz="1350"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latin typeface="Calibri" panose="020F0502020204030204"/>
                </a:rPr>
                <a:t>Feedback-</a:t>
              </a:r>
              <a:r>
                <a:rPr lang="en-US" sz="1350" b="1" dirty="0" err="1">
                  <a:solidFill>
                    <a:srgbClr val="4472C4"/>
                  </a:solidFill>
                  <a:latin typeface="Calibri" panose="020F0502020204030204"/>
                </a:rPr>
                <a:t>Einholung</a:t>
              </a:r>
              <a:endParaRPr lang="en-US" sz="1350" b="1" dirty="0">
                <a:solidFill>
                  <a:srgbClr val="4472C4"/>
                </a:solidFill>
                <a:latin typeface="Calibri" panose="020F0502020204030204"/>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24</a:t>
            </a:fld>
            <a:endParaRPr lang="pl-PL"/>
          </a:p>
        </p:txBody>
      </p:sp>
    </p:spTree>
    <p:extLst>
      <p:ext uri="{BB962C8B-B14F-4D97-AF65-F5344CB8AC3E}">
        <p14:creationId xmlns:p14="http://schemas.microsoft.com/office/powerpoint/2010/main" val="2371620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62500" lnSpcReduction="20000"/>
          </a:bodyPr>
          <a:lstStyle/>
          <a:p>
            <a:pPr marL="0" indent="0">
              <a:buNone/>
            </a:pPr>
            <a:r>
              <a:rPr lang="de-DE" dirty="0"/>
              <a:t>Stellen Sie sich folgende Fragen:</a:t>
            </a:r>
          </a:p>
          <a:p>
            <a:pPr lvl="0"/>
            <a:r>
              <a:rPr lang="de-DE" dirty="0"/>
              <a:t>Wie groß ist die Teilnehmergruppe</a:t>
            </a:r>
            <a:r>
              <a:rPr lang="en-US" dirty="0"/>
              <a:t>?</a:t>
            </a:r>
            <a:endParaRPr lang="de-DE" dirty="0"/>
          </a:p>
          <a:p>
            <a:pPr lvl="0"/>
            <a:r>
              <a:rPr lang="de-DE" dirty="0"/>
              <a:t>Was ist der berufliche Hintergrund der Teilnehmer</a:t>
            </a:r>
            <a:r>
              <a:rPr lang="en-US" dirty="0"/>
              <a:t>?</a:t>
            </a:r>
            <a:endParaRPr lang="de-DE" dirty="0"/>
          </a:p>
          <a:p>
            <a:r>
              <a:rPr lang="de-DE" dirty="0"/>
              <a:t>Was ist das vorhandene Wissen und die praktische Erfahrung der Teilnehmer?</a:t>
            </a:r>
          </a:p>
          <a:p>
            <a:r>
              <a:rPr lang="de-DE" dirty="0"/>
              <a:t>Warum besuchen die Teilnehmer die Vorlesung?</a:t>
            </a:r>
          </a:p>
          <a:p>
            <a:pPr lvl="0"/>
            <a:r>
              <a:rPr lang="de-DE" dirty="0"/>
              <a:t>Wie stark ist die Selbstmotivation der Teilnehmer</a:t>
            </a:r>
            <a:r>
              <a:rPr lang="en-US" dirty="0"/>
              <a:t>?</a:t>
            </a:r>
            <a:endParaRPr lang="de-DE" dirty="0"/>
          </a:p>
          <a:p>
            <a:r>
              <a:rPr lang="de-DE" dirty="0"/>
              <a:t>Wo findet die Vorlesung statt?</a:t>
            </a:r>
          </a:p>
          <a:p>
            <a:r>
              <a:rPr lang="de-DE" dirty="0"/>
              <a:t>Wie sind die räumlichen Bedingungen?</a:t>
            </a:r>
          </a:p>
          <a:p>
            <a:r>
              <a:rPr lang="de-DE" dirty="0"/>
              <a:t>Wie viel Zeit haben Sie für die Vorlesung?</a:t>
            </a:r>
          </a:p>
          <a:p>
            <a:r>
              <a:rPr lang="de-DE" dirty="0"/>
              <a:t>Wie setzt sich die Gruppe zusammen? Wie alt sind die Teilnehmer? Wer führt und hat Einfluss? Positives oder negatives Gruppenklima?</a:t>
            </a:r>
          </a:p>
          <a:p>
            <a:r>
              <a:rPr lang="de-DE" dirty="0"/>
              <a:t>Wer sind die externen Stakeholder? Was erwarten die externen Stakeholder?</a:t>
            </a:r>
          </a:p>
          <a:p>
            <a:pPr marL="0" lvl="0" indent="0">
              <a:buNone/>
            </a:pPr>
            <a:r>
              <a:rPr lang="en-US" dirty="0"/>
              <a:t>(</a:t>
            </a:r>
            <a:r>
              <a:rPr lang="en-US" dirty="0" err="1"/>
              <a:t>Ausz</a:t>
            </a:r>
            <a:r>
              <a:rPr lang="de-AT" dirty="0" err="1"/>
              <a:t>üge</a:t>
            </a:r>
            <a:r>
              <a:rPr lang="en-US" dirty="0"/>
              <a:t> </a:t>
            </a:r>
            <a:r>
              <a:rPr lang="en-US" dirty="0" err="1"/>
              <a:t>aus</a:t>
            </a:r>
            <a:r>
              <a:rPr lang="en-US" dirty="0"/>
              <a:t> </a:t>
            </a:r>
            <a:r>
              <a:rPr lang="en-US" dirty="0" err="1"/>
              <a:t>Heimann</a:t>
            </a:r>
            <a:r>
              <a:rPr lang="en-US" dirty="0"/>
              <a:t> et. al., 1979 – Berliner Modell: </a:t>
            </a:r>
            <a:r>
              <a:rPr lang="en-US" dirty="0" err="1"/>
              <a:t>Strukturanalyse</a:t>
            </a:r>
            <a:r>
              <a:rPr lang="en-US" dirty="0"/>
              <a:t>)</a:t>
            </a:r>
            <a:endParaRPr lang="de-DE" dirty="0"/>
          </a:p>
          <a:p>
            <a:pPr marL="0" indent="0">
              <a:buNone/>
            </a:pPr>
            <a:endParaRPr lang="de-DE" dirty="0"/>
          </a:p>
          <a:p>
            <a:endParaRPr lang="de-DE" dirty="0"/>
          </a:p>
        </p:txBody>
      </p:sp>
      <p:sp>
        <p:nvSpPr>
          <p:cNvPr id="3" name="Titel 2"/>
          <p:cNvSpPr>
            <a:spLocks noGrp="1"/>
          </p:cNvSpPr>
          <p:nvPr>
            <p:ph type="title"/>
          </p:nvPr>
        </p:nvSpPr>
        <p:spPr/>
        <p:txBody>
          <a:bodyPr/>
          <a:lstStyle/>
          <a:p>
            <a:r>
              <a:rPr lang="de-DE" dirty="0"/>
              <a:t>Vorlesungsplanung – Ausgangsfragen</a:t>
            </a:r>
          </a:p>
        </p:txBody>
      </p:sp>
      <p:sp>
        <p:nvSpPr>
          <p:cNvPr id="6" name="Slide Number Placeholder 5"/>
          <p:cNvSpPr>
            <a:spLocks noGrp="1"/>
          </p:cNvSpPr>
          <p:nvPr>
            <p:ph type="sldNum" sz="quarter" idx="12"/>
          </p:nvPr>
        </p:nvSpPr>
        <p:spPr/>
        <p:txBody>
          <a:bodyPr/>
          <a:lstStyle/>
          <a:p>
            <a:fld id="{C77C6C3F-668B-4AF5-BFA9-0F657EB068D6}" type="slidenum">
              <a:rPr lang="pl-PL" smtClean="0"/>
              <a:pPr/>
              <a:t>25</a:t>
            </a:fld>
            <a:endParaRPr lang="pl-PL"/>
          </a:p>
        </p:txBody>
      </p:sp>
    </p:spTree>
    <p:extLst>
      <p:ext uri="{BB962C8B-B14F-4D97-AF65-F5344CB8AC3E}">
        <p14:creationId xmlns:p14="http://schemas.microsoft.com/office/powerpoint/2010/main" val="2087589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190625" y="367986"/>
            <a:ext cx="7886700" cy="523875"/>
          </a:xfrm>
        </p:spPr>
        <p:txBody>
          <a:bodyPr/>
          <a:lstStyle/>
          <a:p>
            <a:r>
              <a:rPr lang="de-DE" dirty="0"/>
              <a:t>Vorlesungsplanung– Lernziele (Bloom)</a:t>
            </a:r>
          </a:p>
        </p:txBody>
      </p:sp>
      <p:sp>
        <p:nvSpPr>
          <p:cNvPr id="4" name="Inhaltsplatzhalter 1"/>
          <p:cNvSpPr>
            <a:spLocks noGrp="1"/>
          </p:cNvSpPr>
          <p:nvPr>
            <p:ph sz="quarter" idx="4294967295"/>
          </p:nvPr>
        </p:nvSpPr>
        <p:spPr>
          <a:xfrm>
            <a:off x="198800" y="989391"/>
            <a:ext cx="10947396" cy="5244464"/>
          </a:xfrm>
          <a:prstGeom prst="rect">
            <a:avLst/>
          </a:prstGeom>
        </p:spPr>
        <p:txBody>
          <a:bodyPr/>
          <a:lstStyle/>
          <a:p>
            <a:pPr marL="0" indent="0">
              <a:buNone/>
            </a:pPr>
            <a:r>
              <a:rPr lang="de-DE" dirty="0"/>
              <a:t>Am Ende des Moduls kann der Student…</a:t>
            </a:r>
          </a:p>
        </p:txBody>
      </p:sp>
      <p:pic>
        <p:nvPicPr>
          <p:cNvPr id="5" name="Picture 2" descr="https://www.teachthought.com/wp-content/uploads/2018/08/B8F0FC46-9B1E-4D6D-8E1C-6090462F95F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75" y="1388847"/>
            <a:ext cx="7323547" cy="4391267"/>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p:cNvSpPr/>
          <p:nvPr/>
        </p:nvSpPr>
        <p:spPr>
          <a:xfrm>
            <a:off x="0" y="5780114"/>
            <a:ext cx="6096000" cy="230832"/>
          </a:xfrm>
          <a:prstGeom prst="rect">
            <a:avLst/>
          </a:prstGeom>
        </p:spPr>
        <p:txBody>
          <a:bodyPr>
            <a:spAutoFit/>
          </a:bodyPr>
          <a:lstStyle/>
          <a:p>
            <a:r>
              <a:rPr lang="de-DE" sz="900" dirty="0"/>
              <a:t>https://www.teachthought.com/learning/what-is-blooms-taxonomy-a-definition-for-teachers/</a:t>
            </a:r>
          </a:p>
        </p:txBody>
      </p:sp>
      <p:sp>
        <p:nvSpPr>
          <p:cNvPr id="7" name="Textfeld 6"/>
          <p:cNvSpPr txBox="1"/>
          <p:nvPr/>
        </p:nvSpPr>
        <p:spPr>
          <a:xfrm>
            <a:off x="7595197" y="1353526"/>
            <a:ext cx="1482128" cy="2031325"/>
          </a:xfrm>
          <a:prstGeom prst="rect">
            <a:avLst/>
          </a:prstGeom>
          <a:noFill/>
        </p:spPr>
        <p:txBody>
          <a:bodyPr wrap="square" rtlCol="0">
            <a:spAutoFit/>
          </a:bodyPr>
          <a:lstStyle/>
          <a:p>
            <a:r>
              <a:rPr lang="en-US" sz="1050" dirty="0"/>
              <a:t>Bloom, B. S. (1956). "Taxonomy of Educational Objectives, Handbook I: The Cognitive Domain." New York: David McKay Co Inc.</a:t>
            </a:r>
          </a:p>
          <a:p>
            <a:endParaRPr lang="en-US" sz="1050" dirty="0"/>
          </a:p>
          <a:p>
            <a:r>
              <a:rPr lang="en-US" sz="1050" dirty="0"/>
              <a:t>video: </a:t>
            </a:r>
          </a:p>
          <a:p>
            <a:r>
              <a:rPr lang="en-US" sz="1050" dirty="0"/>
              <a:t>https://www.youtube.com/watch?v=ayefSTAnCR8</a:t>
            </a:r>
          </a:p>
        </p:txBody>
      </p:sp>
      <p:sp>
        <p:nvSpPr>
          <p:cNvPr id="9" name="Slide Number Placeholder 8"/>
          <p:cNvSpPr>
            <a:spLocks noGrp="1"/>
          </p:cNvSpPr>
          <p:nvPr>
            <p:ph type="sldNum" sz="quarter" idx="12"/>
          </p:nvPr>
        </p:nvSpPr>
        <p:spPr/>
        <p:txBody>
          <a:bodyPr/>
          <a:lstStyle/>
          <a:p>
            <a:fld id="{C77C6C3F-668B-4AF5-BFA9-0F657EB068D6}" type="slidenum">
              <a:rPr lang="pl-PL" smtClean="0"/>
              <a:pPr/>
              <a:t>26</a:t>
            </a:fld>
            <a:endParaRPr lang="pl-PL"/>
          </a:p>
        </p:txBody>
      </p:sp>
      <p:sp>
        <p:nvSpPr>
          <p:cNvPr id="10" name="Rechteck 9">
            <a:extLst>
              <a:ext uri="{FF2B5EF4-FFF2-40B4-BE49-F238E27FC236}">
                <a16:creationId xmlns:a16="http://schemas.microsoft.com/office/drawing/2014/main" id="{80F9B2AA-2636-4EB2-B062-E6FC580860AB}"/>
              </a:ext>
            </a:extLst>
          </p:cNvPr>
          <p:cNvSpPr/>
          <p:nvPr/>
        </p:nvSpPr>
        <p:spPr>
          <a:xfrm>
            <a:off x="1372753" y="5044704"/>
            <a:ext cx="2019300"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Wissen</a:t>
            </a:r>
          </a:p>
          <a:p>
            <a:r>
              <a:rPr lang="de-AT" sz="900" dirty="0">
                <a:solidFill>
                  <a:schemeClr val="tx1"/>
                </a:solidFill>
              </a:rPr>
              <a:t>Vorher gelernte Informationen abrufen</a:t>
            </a:r>
          </a:p>
        </p:txBody>
      </p:sp>
      <p:sp>
        <p:nvSpPr>
          <p:cNvPr id="11" name="Rechteck 10">
            <a:extLst>
              <a:ext uri="{FF2B5EF4-FFF2-40B4-BE49-F238E27FC236}">
                <a16:creationId xmlns:a16="http://schemas.microsoft.com/office/drawing/2014/main" id="{7A144762-D762-4606-B51D-7D12A2CFC1CE}"/>
              </a:ext>
            </a:extLst>
          </p:cNvPr>
          <p:cNvSpPr/>
          <p:nvPr/>
        </p:nvSpPr>
        <p:spPr>
          <a:xfrm>
            <a:off x="1059093" y="4332580"/>
            <a:ext cx="2019300"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Verständnis</a:t>
            </a:r>
          </a:p>
          <a:p>
            <a:r>
              <a:rPr lang="en-US" sz="900" dirty="0" err="1">
                <a:solidFill>
                  <a:schemeClr val="tx1"/>
                </a:solidFill>
              </a:rPr>
              <a:t>Verständnis</a:t>
            </a:r>
            <a:r>
              <a:rPr lang="en-US" sz="900" dirty="0">
                <a:solidFill>
                  <a:schemeClr val="tx1"/>
                </a:solidFill>
              </a:rPr>
              <a:t> von </a:t>
            </a:r>
            <a:r>
              <a:rPr lang="en-US" sz="900" dirty="0" err="1">
                <a:solidFill>
                  <a:schemeClr val="tx1"/>
                </a:solidFill>
              </a:rPr>
              <a:t>Fakten</a:t>
            </a:r>
            <a:r>
              <a:rPr lang="en-US" sz="900" dirty="0">
                <a:solidFill>
                  <a:schemeClr val="tx1"/>
                </a:solidFill>
              </a:rPr>
              <a:t> </a:t>
            </a:r>
            <a:r>
              <a:rPr lang="en-US" sz="900" dirty="0" err="1">
                <a:solidFill>
                  <a:schemeClr val="tx1"/>
                </a:solidFill>
              </a:rPr>
              <a:t>beweisen</a:t>
            </a:r>
            <a:endParaRPr lang="en-US" sz="900" dirty="0">
              <a:solidFill>
                <a:schemeClr val="tx1"/>
              </a:solidFill>
            </a:endParaRPr>
          </a:p>
        </p:txBody>
      </p:sp>
      <p:sp>
        <p:nvSpPr>
          <p:cNvPr id="12" name="Rechteck 11">
            <a:extLst>
              <a:ext uri="{FF2B5EF4-FFF2-40B4-BE49-F238E27FC236}">
                <a16:creationId xmlns:a16="http://schemas.microsoft.com/office/drawing/2014/main" id="{34CF7B5C-E9D7-41B3-AD74-53DC375D7BAD}"/>
              </a:ext>
            </a:extLst>
          </p:cNvPr>
          <p:cNvSpPr/>
          <p:nvPr/>
        </p:nvSpPr>
        <p:spPr>
          <a:xfrm>
            <a:off x="689346" y="3556483"/>
            <a:ext cx="2267592"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Anwendung</a:t>
            </a:r>
          </a:p>
          <a:p>
            <a:r>
              <a:rPr lang="de-DE" sz="900" dirty="0">
                <a:solidFill>
                  <a:schemeClr val="tx1"/>
                </a:solidFill>
              </a:rPr>
              <a:t>Wissen in konkreten Situationen anwenden</a:t>
            </a:r>
            <a:endParaRPr lang="en-US" sz="900" b="1" dirty="0">
              <a:solidFill>
                <a:schemeClr val="tx1"/>
              </a:solidFill>
            </a:endParaRPr>
          </a:p>
        </p:txBody>
      </p:sp>
      <p:sp>
        <p:nvSpPr>
          <p:cNvPr id="13" name="Rechteck 12">
            <a:extLst>
              <a:ext uri="{FF2B5EF4-FFF2-40B4-BE49-F238E27FC236}">
                <a16:creationId xmlns:a16="http://schemas.microsoft.com/office/drawing/2014/main" id="{E198C4F9-8712-4A03-B9DF-2EF959346364}"/>
              </a:ext>
            </a:extLst>
          </p:cNvPr>
          <p:cNvSpPr/>
          <p:nvPr/>
        </p:nvSpPr>
        <p:spPr>
          <a:xfrm>
            <a:off x="484741" y="2906340"/>
            <a:ext cx="2267592"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Analyse</a:t>
            </a:r>
          </a:p>
          <a:p>
            <a:r>
              <a:rPr lang="de-DE" sz="900" dirty="0">
                <a:solidFill>
                  <a:schemeClr val="tx1"/>
                </a:solidFill>
              </a:rPr>
              <a:t>Objekte oder Ideen in einfachere Teile zerlegen und Schlussfolgerungen ziehen</a:t>
            </a:r>
            <a:endParaRPr lang="en-US" sz="900" dirty="0">
              <a:solidFill>
                <a:schemeClr val="tx1"/>
              </a:solidFill>
            </a:endParaRPr>
          </a:p>
        </p:txBody>
      </p:sp>
      <p:sp>
        <p:nvSpPr>
          <p:cNvPr id="14" name="Rechteck 13">
            <a:extLst>
              <a:ext uri="{FF2B5EF4-FFF2-40B4-BE49-F238E27FC236}">
                <a16:creationId xmlns:a16="http://schemas.microsoft.com/office/drawing/2014/main" id="{52A2FE22-A659-485A-A07D-52DECB9B9686}"/>
              </a:ext>
            </a:extLst>
          </p:cNvPr>
          <p:cNvSpPr/>
          <p:nvPr/>
        </p:nvSpPr>
        <p:spPr>
          <a:xfrm>
            <a:off x="399201" y="2317832"/>
            <a:ext cx="2273869"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Synthese</a:t>
            </a:r>
          </a:p>
          <a:p>
            <a:r>
              <a:rPr lang="de-DE" sz="900" dirty="0">
                <a:solidFill>
                  <a:schemeClr val="tx1"/>
                </a:solidFill>
              </a:rPr>
              <a:t>Bestehende Ideen kreativ kombinieren oder alternative Lösungen vorschlagen</a:t>
            </a:r>
          </a:p>
        </p:txBody>
      </p:sp>
      <p:sp>
        <p:nvSpPr>
          <p:cNvPr id="15" name="Rechteck 14">
            <a:extLst>
              <a:ext uri="{FF2B5EF4-FFF2-40B4-BE49-F238E27FC236}">
                <a16:creationId xmlns:a16="http://schemas.microsoft.com/office/drawing/2014/main" id="{A864C055-B5CD-4883-8496-97C2558AFF8E}"/>
              </a:ext>
            </a:extLst>
          </p:cNvPr>
          <p:cNvSpPr/>
          <p:nvPr/>
        </p:nvSpPr>
        <p:spPr>
          <a:xfrm>
            <a:off x="198800" y="1755766"/>
            <a:ext cx="2835024" cy="390295"/>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b="1" dirty="0">
                <a:solidFill>
                  <a:schemeClr val="tx1"/>
                </a:solidFill>
              </a:rPr>
              <a:t>Beurteilung</a:t>
            </a:r>
          </a:p>
          <a:p>
            <a:r>
              <a:rPr lang="de-DE" sz="900" dirty="0">
                <a:solidFill>
                  <a:schemeClr val="tx1"/>
                </a:solidFill>
              </a:rPr>
              <a:t>Entscheidungen auf Basis interner Beweise oder externer Daten treffen und verteidigen</a:t>
            </a:r>
            <a:endParaRPr lang="en-US" sz="900" dirty="0">
              <a:solidFill>
                <a:schemeClr val="tx1"/>
              </a:solidFill>
            </a:endParaRPr>
          </a:p>
        </p:txBody>
      </p:sp>
      <p:sp>
        <p:nvSpPr>
          <p:cNvPr id="16" name="Rechteck 15">
            <a:extLst>
              <a:ext uri="{FF2B5EF4-FFF2-40B4-BE49-F238E27FC236}">
                <a16:creationId xmlns:a16="http://schemas.microsoft.com/office/drawing/2014/main" id="{C5709E0D-7954-4824-AABF-BA04918B9EBA}"/>
              </a:ext>
            </a:extLst>
          </p:cNvPr>
          <p:cNvSpPr/>
          <p:nvPr/>
        </p:nvSpPr>
        <p:spPr>
          <a:xfrm>
            <a:off x="3450265" y="4777513"/>
            <a:ext cx="1775638" cy="692497"/>
          </a:xfrm>
          <a:prstGeom prst="rect">
            <a:avLst/>
          </a:prstGeom>
          <a:solidFill>
            <a:srgbClr val="8E44AD"/>
          </a:solidFill>
        </p:spPr>
        <p:txBody>
          <a:bodyPr wrap="square">
            <a:spAutoFit/>
          </a:bodyPr>
          <a:lstStyle/>
          <a:p>
            <a:pPr algn="ctr"/>
            <a:r>
              <a:rPr lang="en-US" sz="650" dirty="0" err="1">
                <a:solidFill>
                  <a:schemeClr val="bg1"/>
                </a:solidFill>
              </a:rPr>
              <a:t>anordnen</a:t>
            </a:r>
            <a:r>
              <a:rPr lang="en-US" sz="650" dirty="0">
                <a:solidFill>
                  <a:schemeClr val="bg1"/>
                </a:solidFill>
              </a:rPr>
              <a:t>  </a:t>
            </a:r>
            <a:r>
              <a:rPr lang="en-US" sz="650" dirty="0" err="1">
                <a:solidFill>
                  <a:schemeClr val="bg1"/>
                </a:solidFill>
              </a:rPr>
              <a:t>definieren</a:t>
            </a:r>
            <a:r>
              <a:rPr lang="en-US" sz="650" dirty="0">
                <a:solidFill>
                  <a:schemeClr val="bg1"/>
                </a:solidFill>
              </a:rPr>
              <a:t>  </a:t>
            </a:r>
            <a:r>
              <a:rPr lang="en-US" sz="650" dirty="0" err="1">
                <a:solidFill>
                  <a:schemeClr val="bg1"/>
                </a:solidFill>
              </a:rPr>
              <a:t>beschreiben</a:t>
            </a:r>
            <a:r>
              <a:rPr lang="en-US" sz="650" dirty="0">
                <a:solidFill>
                  <a:schemeClr val="bg1"/>
                </a:solidFill>
              </a:rPr>
              <a:t>  </a:t>
            </a:r>
            <a:r>
              <a:rPr lang="en-US" sz="650" dirty="0" err="1">
                <a:solidFill>
                  <a:schemeClr val="bg1"/>
                </a:solidFill>
              </a:rPr>
              <a:t>duplizieren</a:t>
            </a:r>
            <a:r>
              <a:rPr lang="en-US" sz="650" dirty="0">
                <a:solidFill>
                  <a:schemeClr val="bg1"/>
                </a:solidFill>
              </a:rPr>
              <a:t>  </a:t>
            </a:r>
            <a:r>
              <a:rPr lang="en-US" sz="650" dirty="0" err="1">
                <a:solidFill>
                  <a:schemeClr val="bg1"/>
                </a:solidFill>
              </a:rPr>
              <a:t>identifizieren</a:t>
            </a:r>
            <a:r>
              <a:rPr lang="en-US" sz="650" dirty="0">
                <a:solidFill>
                  <a:schemeClr val="bg1"/>
                </a:solidFill>
              </a:rPr>
              <a:t>  </a:t>
            </a:r>
            <a:r>
              <a:rPr lang="en-US" sz="650" dirty="0" err="1">
                <a:solidFill>
                  <a:schemeClr val="bg1"/>
                </a:solidFill>
              </a:rPr>
              <a:t>kennzeichnen</a:t>
            </a:r>
            <a:r>
              <a:rPr lang="en-US" sz="650" dirty="0">
                <a:solidFill>
                  <a:schemeClr val="bg1"/>
                </a:solidFill>
              </a:rPr>
              <a:t>  </a:t>
            </a:r>
            <a:r>
              <a:rPr lang="en-US" sz="650" dirty="0" err="1">
                <a:solidFill>
                  <a:schemeClr val="bg1"/>
                </a:solidFill>
              </a:rPr>
              <a:t>auflisten</a:t>
            </a:r>
            <a:r>
              <a:rPr lang="en-US" sz="650" dirty="0">
                <a:solidFill>
                  <a:schemeClr val="bg1"/>
                </a:solidFill>
              </a:rPr>
              <a:t>   </a:t>
            </a:r>
            <a:r>
              <a:rPr lang="en-US" sz="650" dirty="0" err="1">
                <a:solidFill>
                  <a:schemeClr val="bg1"/>
                </a:solidFill>
              </a:rPr>
              <a:t>zuordnen</a:t>
            </a:r>
            <a:r>
              <a:rPr lang="en-US" sz="650" dirty="0">
                <a:solidFill>
                  <a:schemeClr val="bg1"/>
                </a:solidFill>
              </a:rPr>
              <a:t>   </a:t>
            </a:r>
            <a:r>
              <a:rPr lang="en-US" sz="650" dirty="0" err="1">
                <a:solidFill>
                  <a:schemeClr val="bg1"/>
                </a:solidFill>
              </a:rPr>
              <a:t>merken</a:t>
            </a:r>
            <a:r>
              <a:rPr lang="en-US" sz="650" dirty="0">
                <a:solidFill>
                  <a:schemeClr val="bg1"/>
                </a:solidFill>
              </a:rPr>
              <a:t>  </a:t>
            </a:r>
            <a:r>
              <a:rPr lang="en-US" sz="650" dirty="0" err="1">
                <a:solidFill>
                  <a:schemeClr val="bg1"/>
                </a:solidFill>
              </a:rPr>
              <a:t>benennen</a:t>
            </a:r>
            <a:r>
              <a:rPr lang="en-US" sz="650" dirty="0">
                <a:solidFill>
                  <a:schemeClr val="bg1"/>
                </a:solidFill>
              </a:rPr>
              <a:t>  </a:t>
            </a:r>
            <a:r>
              <a:rPr lang="en-US" sz="650" dirty="0" err="1">
                <a:solidFill>
                  <a:schemeClr val="bg1"/>
                </a:solidFill>
              </a:rPr>
              <a:t>ordnen</a:t>
            </a:r>
            <a:r>
              <a:rPr lang="en-US" sz="650" dirty="0">
                <a:solidFill>
                  <a:schemeClr val="bg1"/>
                </a:solidFill>
              </a:rPr>
              <a:t>  </a:t>
            </a:r>
            <a:r>
              <a:rPr lang="en-US" sz="650" dirty="0" err="1">
                <a:solidFill>
                  <a:schemeClr val="bg1"/>
                </a:solidFill>
              </a:rPr>
              <a:t>skizzieren</a:t>
            </a:r>
            <a:r>
              <a:rPr lang="en-US" sz="650" dirty="0">
                <a:solidFill>
                  <a:schemeClr val="bg1"/>
                </a:solidFill>
              </a:rPr>
              <a:t>  </a:t>
            </a:r>
            <a:r>
              <a:rPr lang="en-US" sz="650" dirty="0" err="1">
                <a:solidFill>
                  <a:schemeClr val="bg1"/>
                </a:solidFill>
              </a:rPr>
              <a:t>erkennen</a:t>
            </a:r>
            <a:r>
              <a:rPr lang="en-US" sz="650" dirty="0">
                <a:solidFill>
                  <a:schemeClr val="bg1"/>
                </a:solidFill>
              </a:rPr>
              <a:t>  in </a:t>
            </a:r>
            <a:r>
              <a:rPr lang="en-US" sz="650" dirty="0" err="1">
                <a:solidFill>
                  <a:schemeClr val="bg1"/>
                </a:solidFill>
              </a:rPr>
              <a:t>Beziehung</a:t>
            </a:r>
            <a:r>
              <a:rPr lang="en-US" sz="650" dirty="0">
                <a:solidFill>
                  <a:schemeClr val="bg1"/>
                </a:solidFill>
              </a:rPr>
              <a:t> </a:t>
            </a:r>
            <a:r>
              <a:rPr lang="en-US" sz="650" dirty="0" err="1">
                <a:solidFill>
                  <a:schemeClr val="bg1"/>
                </a:solidFill>
              </a:rPr>
              <a:t>setzen</a:t>
            </a:r>
            <a:r>
              <a:rPr lang="en-US" sz="650" dirty="0">
                <a:solidFill>
                  <a:schemeClr val="bg1"/>
                </a:solidFill>
              </a:rPr>
              <a:t> </a:t>
            </a:r>
            <a:r>
              <a:rPr lang="en-US" sz="650" dirty="0" err="1">
                <a:solidFill>
                  <a:schemeClr val="bg1"/>
                </a:solidFill>
              </a:rPr>
              <a:t>erinnern</a:t>
            </a:r>
            <a:r>
              <a:rPr lang="en-US" sz="650" dirty="0">
                <a:solidFill>
                  <a:schemeClr val="bg1"/>
                </a:solidFill>
              </a:rPr>
              <a:t>  </a:t>
            </a:r>
            <a:r>
              <a:rPr lang="en-US" sz="650" dirty="0" err="1">
                <a:solidFill>
                  <a:schemeClr val="bg1"/>
                </a:solidFill>
              </a:rPr>
              <a:t>wiederholen</a:t>
            </a:r>
            <a:r>
              <a:rPr lang="en-US" sz="650" dirty="0">
                <a:solidFill>
                  <a:schemeClr val="bg1"/>
                </a:solidFill>
              </a:rPr>
              <a:t>  </a:t>
            </a:r>
            <a:r>
              <a:rPr lang="en-US" sz="650" dirty="0" err="1">
                <a:solidFill>
                  <a:schemeClr val="bg1"/>
                </a:solidFill>
              </a:rPr>
              <a:t>reproduzieren</a:t>
            </a:r>
            <a:r>
              <a:rPr lang="en-US" sz="650" dirty="0">
                <a:solidFill>
                  <a:schemeClr val="bg1"/>
                </a:solidFill>
              </a:rPr>
              <a:t>  </a:t>
            </a:r>
            <a:r>
              <a:rPr lang="en-US" sz="650" dirty="0" err="1">
                <a:solidFill>
                  <a:schemeClr val="bg1"/>
                </a:solidFill>
              </a:rPr>
              <a:t>auswählen</a:t>
            </a:r>
            <a:r>
              <a:rPr lang="en-US" sz="650" dirty="0">
                <a:solidFill>
                  <a:schemeClr val="bg1"/>
                </a:solidFill>
              </a:rPr>
              <a:t>  </a:t>
            </a:r>
            <a:r>
              <a:rPr lang="en-US" sz="650" dirty="0" err="1">
                <a:solidFill>
                  <a:schemeClr val="bg1"/>
                </a:solidFill>
              </a:rPr>
              <a:t>behaupten</a:t>
            </a:r>
            <a:endParaRPr lang="en-US" sz="650" dirty="0">
              <a:solidFill>
                <a:schemeClr val="bg1"/>
              </a:solidFill>
            </a:endParaRPr>
          </a:p>
        </p:txBody>
      </p:sp>
      <p:sp>
        <p:nvSpPr>
          <p:cNvPr id="17" name="Rechteck 16">
            <a:extLst>
              <a:ext uri="{FF2B5EF4-FFF2-40B4-BE49-F238E27FC236}">
                <a16:creationId xmlns:a16="http://schemas.microsoft.com/office/drawing/2014/main" id="{E977E8D4-49E4-4B42-AFFE-5D93F8629DE3}"/>
              </a:ext>
            </a:extLst>
          </p:cNvPr>
          <p:cNvSpPr/>
          <p:nvPr/>
        </p:nvSpPr>
        <p:spPr>
          <a:xfrm>
            <a:off x="6096000" y="1406039"/>
            <a:ext cx="1187302" cy="546279"/>
          </a:xfrm>
          <a:prstGeom prst="rect">
            <a:avLst/>
          </a:prstGeom>
          <a:solidFill>
            <a:srgbClr val="EBEBEB"/>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bg1">
                    <a:lumMod val="50000"/>
                  </a:schemeClr>
                </a:solidFill>
              </a:rPr>
              <a:t>Grad der Komplexität</a:t>
            </a:r>
            <a:endParaRPr lang="en-US" sz="1200" dirty="0">
              <a:solidFill>
                <a:schemeClr val="bg1">
                  <a:lumMod val="50000"/>
                </a:schemeClr>
              </a:solidFill>
            </a:endParaRPr>
          </a:p>
        </p:txBody>
      </p:sp>
      <p:sp>
        <p:nvSpPr>
          <p:cNvPr id="18" name="Rechteck 17">
            <a:extLst>
              <a:ext uri="{FF2B5EF4-FFF2-40B4-BE49-F238E27FC236}">
                <a16:creationId xmlns:a16="http://schemas.microsoft.com/office/drawing/2014/main" id="{37862117-78CC-4ECC-BD34-FB5F7280B36F}"/>
              </a:ext>
            </a:extLst>
          </p:cNvPr>
          <p:cNvSpPr/>
          <p:nvPr/>
        </p:nvSpPr>
        <p:spPr>
          <a:xfrm>
            <a:off x="3136605" y="4025597"/>
            <a:ext cx="2402958" cy="738664"/>
          </a:xfrm>
          <a:prstGeom prst="rect">
            <a:avLst/>
          </a:prstGeom>
          <a:solidFill>
            <a:srgbClr val="3498DB"/>
          </a:solidFill>
        </p:spPr>
        <p:txBody>
          <a:bodyPr wrap="square">
            <a:spAutoFit/>
          </a:bodyPr>
          <a:lstStyle/>
          <a:p>
            <a:pPr algn="ctr"/>
            <a:r>
              <a:rPr lang="en-US" sz="700" dirty="0" err="1">
                <a:solidFill>
                  <a:schemeClr val="bg1"/>
                </a:solidFill>
              </a:rPr>
              <a:t>klassifizieren</a:t>
            </a:r>
            <a:r>
              <a:rPr lang="en-US" sz="700" dirty="0">
                <a:solidFill>
                  <a:schemeClr val="bg1"/>
                </a:solidFill>
              </a:rPr>
              <a:t>   </a:t>
            </a:r>
            <a:r>
              <a:rPr lang="en-US" sz="700" dirty="0" err="1">
                <a:solidFill>
                  <a:schemeClr val="bg1"/>
                </a:solidFill>
              </a:rPr>
              <a:t>umwandeln</a:t>
            </a:r>
            <a:r>
              <a:rPr lang="en-US" sz="700" dirty="0">
                <a:solidFill>
                  <a:schemeClr val="bg1"/>
                </a:solidFill>
              </a:rPr>
              <a:t>   </a:t>
            </a:r>
            <a:r>
              <a:rPr lang="en-US" sz="700" dirty="0" err="1">
                <a:solidFill>
                  <a:schemeClr val="bg1"/>
                </a:solidFill>
              </a:rPr>
              <a:t>verteidigen</a:t>
            </a:r>
            <a:r>
              <a:rPr lang="en-US" sz="700" dirty="0">
                <a:solidFill>
                  <a:schemeClr val="bg1"/>
                </a:solidFill>
              </a:rPr>
              <a:t>   </a:t>
            </a:r>
            <a:r>
              <a:rPr lang="en-US" sz="700" dirty="0" err="1">
                <a:solidFill>
                  <a:schemeClr val="bg1"/>
                </a:solidFill>
              </a:rPr>
              <a:t>beschreiben</a:t>
            </a:r>
            <a:r>
              <a:rPr lang="en-US" sz="700" dirty="0">
                <a:solidFill>
                  <a:schemeClr val="bg1"/>
                </a:solidFill>
              </a:rPr>
              <a:t>  </a:t>
            </a:r>
            <a:r>
              <a:rPr lang="en-US" sz="700" dirty="0" err="1">
                <a:solidFill>
                  <a:schemeClr val="bg1"/>
                </a:solidFill>
              </a:rPr>
              <a:t>diskutieren</a:t>
            </a:r>
            <a:r>
              <a:rPr lang="en-US" sz="700" dirty="0">
                <a:solidFill>
                  <a:schemeClr val="bg1"/>
                </a:solidFill>
              </a:rPr>
              <a:t>  </a:t>
            </a:r>
            <a:r>
              <a:rPr lang="en-US" sz="700" dirty="0" err="1">
                <a:solidFill>
                  <a:schemeClr val="bg1"/>
                </a:solidFill>
              </a:rPr>
              <a:t>unterscheiden</a:t>
            </a:r>
            <a:r>
              <a:rPr lang="en-US" sz="700" dirty="0">
                <a:solidFill>
                  <a:schemeClr val="bg1"/>
                </a:solidFill>
              </a:rPr>
              <a:t> </a:t>
            </a:r>
            <a:r>
              <a:rPr lang="en-US" sz="700" dirty="0" err="1">
                <a:solidFill>
                  <a:schemeClr val="bg1"/>
                </a:solidFill>
              </a:rPr>
              <a:t>schätzen</a:t>
            </a:r>
            <a:r>
              <a:rPr lang="en-US" sz="700" dirty="0">
                <a:solidFill>
                  <a:schemeClr val="bg1"/>
                </a:solidFill>
              </a:rPr>
              <a:t>  </a:t>
            </a:r>
            <a:r>
              <a:rPr lang="en-US" sz="700" dirty="0" err="1">
                <a:solidFill>
                  <a:schemeClr val="bg1"/>
                </a:solidFill>
              </a:rPr>
              <a:t>erklären</a:t>
            </a:r>
            <a:r>
              <a:rPr lang="en-US" sz="700" dirty="0">
                <a:solidFill>
                  <a:schemeClr val="bg1"/>
                </a:solidFill>
              </a:rPr>
              <a:t>  </a:t>
            </a:r>
            <a:r>
              <a:rPr lang="en-US" sz="700" dirty="0" err="1">
                <a:solidFill>
                  <a:schemeClr val="bg1"/>
                </a:solidFill>
              </a:rPr>
              <a:t>ausdrücken</a:t>
            </a:r>
            <a:r>
              <a:rPr lang="en-US" sz="700" dirty="0">
                <a:solidFill>
                  <a:schemeClr val="bg1"/>
                </a:solidFill>
              </a:rPr>
              <a:t> </a:t>
            </a:r>
            <a:r>
              <a:rPr lang="en-US" sz="700" dirty="0" err="1">
                <a:solidFill>
                  <a:schemeClr val="bg1"/>
                </a:solidFill>
              </a:rPr>
              <a:t>verallgemeinern</a:t>
            </a:r>
            <a:r>
              <a:rPr lang="en-US" sz="700" dirty="0">
                <a:solidFill>
                  <a:schemeClr val="bg1"/>
                </a:solidFill>
              </a:rPr>
              <a:t>  </a:t>
            </a:r>
            <a:r>
              <a:rPr lang="en-US" sz="700" dirty="0" err="1">
                <a:solidFill>
                  <a:schemeClr val="bg1"/>
                </a:solidFill>
              </a:rPr>
              <a:t>Beispiele</a:t>
            </a:r>
            <a:r>
              <a:rPr lang="en-US" sz="700" dirty="0">
                <a:solidFill>
                  <a:schemeClr val="bg1"/>
                </a:solidFill>
              </a:rPr>
              <a:t> </a:t>
            </a:r>
            <a:r>
              <a:rPr lang="en-US" sz="700" dirty="0" err="1">
                <a:solidFill>
                  <a:schemeClr val="bg1"/>
                </a:solidFill>
              </a:rPr>
              <a:t>geben</a:t>
            </a:r>
            <a:r>
              <a:rPr lang="en-US" sz="700" dirty="0">
                <a:solidFill>
                  <a:schemeClr val="bg1"/>
                </a:solidFill>
              </a:rPr>
              <a:t>  </a:t>
            </a:r>
            <a:r>
              <a:rPr lang="en-US" sz="700" dirty="0" err="1">
                <a:solidFill>
                  <a:schemeClr val="bg1"/>
                </a:solidFill>
              </a:rPr>
              <a:t>identifizieren</a:t>
            </a:r>
            <a:r>
              <a:rPr lang="en-US" sz="700" dirty="0">
                <a:solidFill>
                  <a:schemeClr val="bg1"/>
                </a:solidFill>
              </a:rPr>
              <a:t>  </a:t>
            </a:r>
            <a:r>
              <a:rPr lang="en-US" sz="700" dirty="0" err="1">
                <a:solidFill>
                  <a:schemeClr val="bg1"/>
                </a:solidFill>
              </a:rPr>
              <a:t>anzeigen</a:t>
            </a:r>
            <a:r>
              <a:rPr lang="en-US" sz="700" dirty="0">
                <a:solidFill>
                  <a:schemeClr val="bg1"/>
                </a:solidFill>
              </a:rPr>
              <a:t>  </a:t>
            </a:r>
            <a:r>
              <a:rPr lang="en-US" sz="700" dirty="0" err="1">
                <a:solidFill>
                  <a:schemeClr val="bg1"/>
                </a:solidFill>
              </a:rPr>
              <a:t>ableiten</a:t>
            </a:r>
            <a:r>
              <a:rPr lang="en-US" sz="700" dirty="0">
                <a:solidFill>
                  <a:schemeClr val="bg1"/>
                </a:solidFill>
              </a:rPr>
              <a:t>  </a:t>
            </a:r>
            <a:r>
              <a:rPr lang="en-US" sz="700" dirty="0" err="1">
                <a:solidFill>
                  <a:schemeClr val="bg1"/>
                </a:solidFill>
              </a:rPr>
              <a:t>lokalisieren</a:t>
            </a:r>
            <a:r>
              <a:rPr lang="en-US" sz="700" dirty="0">
                <a:solidFill>
                  <a:schemeClr val="bg1"/>
                </a:solidFill>
              </a:rPr>
              <a:t>  </a:t>
            </a:r>
            <a:r>
              <a:rPr lang="en-US" sz="700" dirty="0" err="1">
                <a:solidFill>
                  <a:schemeClr val="bg1"/>
                </a:solidFill>
              </a:rPr>
              <a:t>paraphrasieren</a:t>
            </a:r>
            <a:r>
              <a:rPr lang="en-US" sz="700" dirty="0">
                <a:solidFill>
                  <a:schemeClr val="bg1"/>
                </a:solidFill>
              </a:rPr>
              <a:t>  </a:t>
            </a:r>
            <a:r>
              <a:rPr lang="en-US" sz="700" dirty="0" err="1">
                <a:solidFill>
                  <a:schemeClr val="bg1"/>
                </a:solidFill>
              </a:rPr>
              <a:t>vorhersagen</a:t>
            </a:r>
            <a:r>
              <a:rPr lang="en-US" sz="700" dirty="0">
                <a:solidFill>
                  <a:schemeClr val="bg1"/>
                </a:solidFill>
              </a:rPr>
              <a:t>  </a:t>
            </a:r>
            <a:r>
              <a:rPr lang="en-US" sz="700" dirty="0" err="1">
                <a:solidFill>
                  <a:schemeClr val="bg1"/>
                </a:solidFill>
              </a:rPr>
              <a:t>erkennen</a:t>
            </a:r>
            <a:r>
              <a:rPr lang="en-US" sz="700" dirty="0">
                <a:solidFill>
                  <a:schemeClr val="bg1"/>
                </a:solidFill>
              </a:rPr>
              <a:t>  </a:t>
            </a:r>
            <a:r>
              <a:rPr lang="en-US" sz="700" dirty="0" err="1">
                <a:solidFill>
                  <a:schemeClr val="bg1"/>
                </a:solidFill>
              </a:rPr>
              <a:t>umschreiben</a:t>
            </a:r>
            <a:r>
              <a:rPr lang="en-US" sz="700" dirty="0">
                <a:solidFill>
                  <a:schemeClr val="bg1"/>
                </a:solidFill>
              </a:rPr>
              <a:t>  </a:t>
            </a:r>
            <a:r>
              <a:rPr lang="en-US" sz="700" dirty="0" err="1">
                <a:solidFill>
                  <a:schemeClr val="bg1"/>
                </a:solidFill>
              </a:rPr>
              <a:t>überprüfen</a:t>
            </a:r>
            <a:r>
              <a:rPr lang="en-US" sz="700" dirty="0">
                <a:solidFill>
                  <a:schemeClr val="bg1"/>
                </a:solidFill>
              </a:rPr>
              <a:t>  </a:t>
            </a:r>
            <a:r>
              <a:rPr lang="en-US" sz="700" dirty="0" err="1">
                <a:solidFill>
                  <a:schemeClr val="bg1"/>
                </a:solidFill>
              </a:rPr>
              <a:t>auswählen</a:t>
            </a:r>
            <a:r>
              <a:rPr lang="en-US" sz="700" dirty="0">
                <a:solidFill>
                  <a:schemeClr val="bg1"/>
                </a:solidFill>
              </a:rPr>
              <a:t>  </a:t>
            </a:r>
            <a:r>
              <a:rPr lang="en-US" sz="700" dirty="0" err="1">
                <a:solidFill>
                  <a:schemeClr val="bg1"/>
                </a:solidFill>
              </a:rPr>
              <a:t>zusammenfassen</a:t>
            </a:r>
            <a:r>
              <a:rPr lang="en-US" sz="700" dirty="0">
                <a:solidFill>
                  <a:schemeClr val="bg1"/>
                </a:solidFill>
              </a:rPr>
              <a:t>  </a:t>
            </a:r>
            <a:r>
              <a:rPr lang="en-US" sz="700" dirty="0" err="1">
                <a:solidFill>
                  <a:schemeClr val="bg1"/>
                </a:solidFill>
              </a:rPr>
              <a:t>übersetzen</a:t>
            </a:r>
            <a:endParaRPr lang="en-US" sz="700" dirty="0">
              <a:solidFill>
                <a:schemeClr val="bg1"/>
              </a:solidFill>
            </a:endParaRPr>
          </a:p>
        </p:txBody>
      </p:sp>
      <p:sp>
        <p:nvSpPr>
          <p:cNvPr id="19" name="Rechteck 18">
            <a:extLst>
              <a:ext uri="{FF2B5EF4-FFF2-40B4-BE49-F238E27FC236}">
                <a16:creationId xmlns:a16="http://schemas.microsoft.com/office/drawing/2014/main" id="{D5711205-1802-4C4B-9FEC-4C4507654D49}"/>
              </a:ext>
            </a:extLst>
          </p:cNvPr>
          <p:cNvSpPr/>
          <p:nvPr/>
        </p:nvSpPr>
        <p:spPr>
          <a:xfrm>
            <a:off x="2838893" y="3474141"/>
            <a:ext cx="2998382" cy="523220"/>
          </a:xfrm>
          <a:prstGeom prst="rect">
            <a:avLst/>
          </a:prstGeom>
          <a:solidFill>
            <a:srgbClr val="27AE60"/>
          </a:solidFill>
        </p:spPr>
        <p:txBody>
          <a:bodyPr wrap="square">
            <a:spAutoFit/>
          </a:bodyPr>
          <a:lstStyle/>
          <a:p>
            <a:pPr algn="ctr"/>
            <a:r>
              <a:rPr lang="en-US" sz="700" dirty="0" err="1">
                <a:solidFill>
                  <a:schemeClr val="bg1"/>
                </a:solidFill>
              </a:rPr>
              <a:t>anwenden</a:t>
            </a:r>
            <a:r>
              <a:rPr lang="en-US" sz="700" dirty="0">
                <a:solidFill>
                  <a:schemeClr val="bg1"/>
                </a:solidFill>
              </a:rPr>
              <a:t>   </a:t>
            </a:r>
            <a:r>
              <a:rPr lang="en-US" sz="700" dirty="0" err="1">
                <a:solidFill>
                  <a:schemeClr val="bg1"/>
                </a:solidFill>
              </a:rPr>
              <a:t>ändern</a:t>
            </a:r>
            <a:r>
              <a:rPr lang="en-US" sz="700" dirty="0">
                <a:solidFill>
                  <a:schemeClr val="bg1"/>
                </a:solidFill>
              </a:rPr>
              <a:t>   </a:t>
            </a:r>
            <a:r>
              <a:rPr lang="en-US" sz="700" dirty="0" err="1">
                <a:solidFill>
                  <a:schemeClr val="bg1"/>
                </a:solidFill>
              </a:rPr>
              <a:t>auswählen</a:t>
            </a:r>
            <a:r>
              <a:rPr lang="en-US" sz="700" dirty="0">
                <a:solidFill>
                  <a:schemeClr val="bg1"/>
                </a:solidFill>
              </a:rPr>
              <a:t>   </a:t>
            </a:r>
            <a:r>
              <a:rPr lang="en-US" sz="700" dirty="0" err="1">
                <a:solidFill>
                  <a:schemeClr val="bg1"/>
                </a:solidFill>
              </a:rPr>
              <a:t>berechnen</a:t>
            </a:r>
            <a:r>
              <a:rPr lang="en-US" sz="700" dirty="0">
                <a:solidFill>
                  <a:schemeClr val="bg1"/>
                </a:solidFill>
              </a:rPr>
              <a:t>   </a:t>
            </a:r>
            <a:r>
              <a:rPr lang="en-US" sz="700" dirty="0" err="1">
                <a:solidFill>
                  <a:schemeClr val="bg1"/>
                </a:solidFill>
              </a:rPr>
              <a:t>demonstrieren</a:t>
            </a:r>
            <a:r>
              <a:rPr lang="en-US" sz="700" dirty="0">
                <a:solidFill>
                  <a:schemeClr val="bg1"/>
                </a:solidFill>
              </a:rPr>
              <a:t>    </a:t>
            </a:r>
            <a:r>
              <a:rPr lang="en-US" sz="700" dirty="0" err="1">
                <a:solidFill>
                  <a:schemeClr val="bg1"/>
                </a:solidFill>
              </a:rPr>
              <a:t>entdecken</a:t>
            </a:r>
            <a:r>
              <a:rPr lang="en-US" sz="700" dirty="0">
                <a:solidFill>
                  <a:schemeClr val="bg1"/>
                </a:solidFill>
              </a:rPr>
              <a:t>   </a:t>
            </a:r>
            <a:r>
              <a:rPr lang="en-US" sz="700" dirty="0" err="1">
                <a:solidFill>
                  <a:schemeClr val="bg1"/>
                </a:solidFill>
              </a:rPr>
              <a:t>dramatisieren</a:t>
            </a:r>
            <a:r>
              <a:rPr lang="en-US" sz="700" dirty="0">
                <a:solidFill>
                  <a:schemeClr val="bg1"/>
                </a:solidFill>
              </a:rPr>
              <a:t>   </a:t>
            </a:r>
            <a:r>
              <a:rPr lang="en-US" sz="700" dirty="0" err="1">
                <a:solidFill>
                  <a:schemeClr val="bg1"/>
                </a:solidFill>
              </a:rPr>
              <a:t>einsetzen</a:t>
            </a:r>
            <a:r>
              <a:rPr lang="en-US" sz="700" dirty="0">
                <a:solidFill>
                  <a:schemeClr val="bg1"/>
                </a:solidFill>
              </a:rPr>
              <a:t>    </a:t>
            </a:r>
            <a:r>
              <a:rPr lang="en-US" sz="700" dirty="0" err="1">
                <a:solidFill>
                  <a:schemeClr val="bg1"/>
                </a:solidFill>
              </a:rPr>
              <a:t>illustrieren</a:t>
            </a:r>
            <a:r>
              <a:rPr lang="en-US" sz="700" dirty="0">
                <a:solidFill>
                  <a:schemeClr val="bg1"/>
                </a:solidFill>
              </a:rPr>
              <a:t>    </a:t>
            </a:r>
            <a:r>
              <a:rPr lang="en-US" sz="700" dirty="0" err="1">
                <a:solidFill>
                  <a:schemeClr val="bg1"/>
                </a:solidFill>
              </a:rPr>
              <a:t>interpretieren</a:t>
            </a:r>
            <a:r>
              <a:rPr lang="en-US" sz="700" dirty="0">
                <a:solidFill>
                  <a:schemeClr val="bg1"/>
                </a:solidFill>
              </a:rPr>
              <a:t>   </a:t>
            </a:r>
            <a:r>
              <a:rPr lang="en-US" sz="700" dirty="0" err="1">
                <a:solidFill>
                  <a:schemeClr val="bg1"/>
                </a:solidFill>
              </a:rPr>
              <a:t>manipulieren</a:t>
            </a:r>
            <a:r>
              <a:rPr lang="en-US" sz="700" dirty="0">
                <a:solidFill>
                  <a:schemeClr val="bg1"/>
                </a:solidFill>
              </a:rPr>
              <a:t> </a:t>
            </a:r>
            <a:r>
              <a:rPr lang="en-US" sz="700" dirty="0" err="1">
                <a:solidFill>
                  <a:schemeClr val="bg1"/>
                </a:solidFill>
              </a:rPr>
              <a:t>modifizieren</a:t>
            </a:r>
            <a:r>
              <a:rPr lang="en-US" sz="700" dirty="0">
                <a:solidFill>
                  <a:schemeClr val="bg1"/>
                </a:solidFill>
              </a:rPr>
              <a:t>   </a:t>
            </a:r>
            <a:r>
              <a:rPr lang="en-US" sz="700" dirty="0" err="1">
                <a:solidFill>
                  <a:schemeClr val="bg1"/>
                </a:solidFill>
              </a:rPr>
              <a:t>bedienen</a:t>
            </a:r>
            <a:r>
              <a:rPr lang="en-US" sz="700" dirty="0">
                <a:solidFill>
                  <a:schemeClr val="bg1"/>
                </a:solidFill>
              </a:rPr>
              <a:t>   </a:t>
            </a:r>
            <a:r>
              <a:rPr lang="en-US" sz="700" dirty="0" err="1">
                <a:solidFill>
                  <a:schemeClr val="bg1"/>
                </a:solidFill>
              </a:rPr>
              <a:t>üben</a:t>
            </a:r>
            <a:r>
              <a:rPr lang="en-US" sz="700" dirty="0">
                <a:solidFill>
                  <a:schemeClr val="bg1"/>
                </a:solidFill>
              </a:rPr>
              <a:t>    </a:t>
            </a:r>
            <a:r>
              <a:rPr lang="en-US" sz="700" dirty="0" err="1">
                <a:solidFill>
                  <a:schemeClr val="bg1"/>
                </a:solidFill>
              </a:rPr>
              <a:t>vorhersagen</a:t>
            </a:r>
            <a:r>
              <a:rPr lang="en-US" sz="700" dirty="0">
                <a:solidFill>
                  <a:schemeClr val="bg1"/>
                </a:solidFill>
              </a:rPr>
              <a:t>    </a:t>
            </a:r>
            <a:r>
              <a:rPr lang="en-US" sz="700" dirty="0" err="1">
                <a:solidFill>
                  <a:schemeClr val="bg1"/>
                </a:solidFill>
              </a:rPr>
              <a:t>vorbereiten</a:t>
            </a:r>
            <a:r>
              <a:rPr lang="en-US" sz="700" dirty="0">
                <a:solidFill>
                  <a:schemeClr val="bg1"/>
                </a:solidFill>
              </a:rPr>
              <a:t>   </a:t>
            </a:r>
            <a:r>
              <a:rPr lang="en-US" sz="700" dirty="0" err="1">
                <a:solidFill>
                  <a:schemeClr val="bg1"/>
                </a:solidFill>
              </a:rPr>
              <a:t>produzieren</a:t>
            </a:r>
            <a:r>
              <a:rPr lang="en-US" sz="700" dirty="0">
                <a:solidFill>
                  <a:schemeClr val="bg1"/>
                </a:solidFill>
              </a:rPr>
              <a:t>   in </a:t>
            </a:r>
            <a:r>
              <a:rPr lang="en-US" sz="700" dirty="0" err="1">
                <a:solidFill>
                  <a:schemeClr val="bg1"/>
                </a:solidFill>
              </a:rPr>
              <a:t>Beziehung</a:t>
            </a:r>
            <a:r>
              <a:rPr lang="en-US" sz="700" dirty="0">
                <a:solidFill>
                  <a:schemeClr val="bg1"/>
                </a:solidFill>
              </a:rPr>
              <a:t> </a:t>
            </a:r>
            <a:r>
              <a:rPr lang="en-US" sz="700" dirty="0" err="1">
                <a:solidFill>
                  <a:schemeClr val="bg1"/>
                </a:solidFill>
              </a:rPr>
              <a:t>setzen</a:t>
            </a:r>
            <a:r>
              <a:rPr lang="en-US" sz="700" dirty="0">
                <a:solidFill>
                  <a:schemeClr val="bg1"/>
                </a:solidFill>
              </a:rPr>
              <a:t>   </a:t>
            </a:r>
            <a:r>
              <a:rPr lang="en-US" sz="700" dirty="0" err="1">
                <a:solidFill>
                  <a:schemeClr val="bg1"/>
                </a:solidFill>
              </a:rPr>
              <a:t>planen</a:t>
            </a:r>
            <a:r>
              <a:rPr lang="en-US" sz="700" dirty="0">
                <a:solidFill>
                  <a:schemeClr val="bg1"/>
                </a:solidFill>
              </a:rPr>
              <a:t>   </a:t>
            </a:r>
            <a:r>
              <a:rPr lang="en-US" sz="700" dirty="0" err="1">
                <a:solidFill>
                  <a:schemeClr val="bg1"/>
                </a:solidFill>
              </a:rPr>
              <a:t>zeigen</a:t>
            </a:r>
            <a:r>
              <a:rPr lang="en-US" sz="700" dirty="0">
                <a:solidFill>
                  <a:schemeClr val="bg1"/>
                </a:solidFill>
              </a:rPr>
              <a:t>   </a:t>
            </a:r>
            <a:r>
              <a:rPr lang="en-US" sz="700" dirty="0" err="1">
                <a:solidFill>
                  <a:schemeClr val="bg1"/>
                </a:solidFill>
              </a:rPr>
              <a:t>skizzieren</a:t>
            </a:r>
            <a:r>
              <a:rPr lang="en-US" sz="700" dirty="0">
                <a:solidFill>
                  <a:schemeClr val="bg1"/>
                </a:solidFill>
              </a:rPr>
              <a:t>   </a:t>
            </a:r>
            <a:r>
              <a:rPr lang="en-US" sz="700" dirty="0" err="1">
                <a:solidFill>
                  <a:schemeClr val="bg1"/>
                </a:solidFill>
              </a:rPr>
              <a:t>lösen</a:t>
            </a:r>
            <a:r>
              <a:rPr lang="en-US" sz="700" dirty="0">
                <a:solidFill>
                  <a:schemeClr val="bg1"/>
                </a:solidFill>
              </a:rPr>
              <a:t>   </a:t>
            </a:r>
            <a:r>
              <a:rPr lang="en-US" sz="700" dirty="0" err="1">
                <a:solidFill>
                  <a:schemeClr val="bg1"/>
                </a:solidFill>
              </a:rPr>
              <a:t>verwenden</a:t>
            </a:r>
            <a:r>
              <a:rPr lang="en-US" sz="700" dirty="0">
                <a:solidFill>
                  <a:schemeClr val="bg1"/>
                </a:solidFill>
              </a:rPr>
              <a:t>   </a:t>
            </a:r>
            <a:r>
              <a:rPr lang="en-US" sz="700" dirty="0" err="1">
                <a:solidFill>
                  <a:schemeClr val="bg1"/>
                </a:solidFill>
              </a:rPr>
              <a:t>schreiben</a:t>
            </a:r>
            <a:endParaRPr lang="en-US" sz="700" dirty="0">
              <a:solidFill>
                <a:schemeClr val="bg1"/>
              </a:solidFill>
            </a:endParaRPr>
          </a:p>
        </p:txBody>
      </p:sp>
      <p:sp>
        <p:nvSpPr>
          <p:cNvPr id="20" name="Rechteck 19">
            <a:extLst>
              <a:ext uri="{FF2B5EF4-FFF2-40B4-BE49-F238E27FC236}">
                <a16:creationId xmlns:a16="http://schemas.microsoft.com/office/drawing/2014/main" id="{77509D53-A633-4DDA-9EC8-AFCEFAA25698}"/>
              </a:ext>
            </a:extLst>
          </p:cNvPr>
          <p:cNvSpPr/>
          <p:nvPr/>
        </p:nvSpPr>
        <p:spPr>
          <a:xfrm>
            <a:off x="2752334" y="2812357"/>
            <a:ext cx="3189767" cy="630942"/>
          </a:xfrm>
          <a:prstGeom prst="rect">
            <a:avLst/>
          </a:prstGeom>
          <a:solidFill>
            <a:srgbClr val="F1C40F"/>
          </a:solidFill>
        </p:spPr>
        <p:txBody>
          <a:bodyPr wrap="square">
            <a:spAutoFit/>
          </a:bodyPr>
          <a:lstStyle/>
          <a:p>
            <a:pPr algn="ctr"/>
            <a:r>
              <a:rPr lang="en-US" sz="700" dirty="0" err="1">
                <a:solidFill>
                  <a:schemeClr val="bg1"/>
                </a:solidFill>
              </a:rPr>
              <a:t>analysieren</a:t>
            </a:r>
            <a:r>
              <a:rPr lang="en-US" sz="700" dirty="0">
                <a:solidFill>
                  <a:schemeClr val="bg1"/>
                </a:solidFill>
              </a:rPr>
              <a:t>    </a:t>
            </a:r>
            <a:r>
              <a:rPr lang="en-US" sz="700" dirty="0" err="1">
                <a:solidFill>
                  <a:schemeClr val="bg1"/>
                </a:solidFill>
              </a:rPr>
              <a:t>bewerten</a:t>
            </a:r>
            <a:r>
              <a:rPr lang="en-US" sz="700" dirty="0">
                <a:solidFill>
                  <a:schemeClr val="bg1"/>
                </a:solidFill>
              </a:rPr>
              <a:t>   </a:t>
            </a:r>
            <a:r>
              <a:rPr lang="en-US" sz="700" dirty="0" err="1">
                <a:solidFill>
                  <a:schemeClr val="bg1"/>
                </a:solidFill>
              </a:rPr>
              <a:t>aufschlüsseln</a:t>
            </a:r>
            <a:r>
              <a:rPr lang="en-US" sz="700" dirty="0">
                <a:solidFill>
                  <a:schemeClr val="bg1"/>
                </a:solidFill>
              </a:rPr>
              <a:t>   </a:t>
            </a:r>
            <a:r>
              <a:rPr lang="en-US" sz="700" dirty="0" err="1">
                <a:solidFill>
                  <a:schemeClr val="bg1"/>
                </a:solidFill>
              </a:rPr>
              <a:t>berechnen</a:t>
            </a:r>
            <a:r>
              <a:rPr lang="en-US" sz="700" dirty="0">
                <a:solidFill>
                  <a:schemeClr val="bg1"/>
                </a:solidFill>
              </a:rPr>
              <a:t>   </a:t>
            </a:r>
            <a:r>
              <a:rPr lang="en-US" sz="700" dirty="0" err="1">
                <a:solidFill>
                  <a:schemeClr val="bg1"/>
                </a:solidFill>
              </a:rPr>
              <a:t>kategorisieren</a:t>
            </a:r>
            <a:r>
              <a:rPr lang="en-US" sz="700" dirty="0">
                <a:solidFill>
                  <a:schemeClr val="bg1"/>
                </a:solidFill>
              </a:rPr>
              <a:t>   </a:t>
            </a:r>
            <a:r>
              <a:rPr lang="en-US" sz="700" dirty="0" err="1">
                <a:solidFill>
                  <a:schemeClr val="bg1"/>
                </a:solidFill>
              </a:rPr>
              <a:t>vergleichen</a:t>
            </a:r>
            <a:r>
              <a:rPr lang="en-US" sz="700" dirty="0">
                <a:solidFill>
                  <a:schemeClr val="bg1"/>
                </a:solidFill>
              </a:rPr>
              <a:t>   </a:t>
            </a:r>
            <a:r>
              <a:rPr lang="en-US" sz="700" dirty="0" err="1">
                <a:solidFill>
                  <a:schemeClr val="bg1"/>
                </a:solidFill>
              </a:rPr>
              <a:t>kontrastieren</a:t>
            </a:r>
            <a:r>
              <a:rPr lang="en-US" sz="700" dirty="0">
                <a:solidFill>
                  <a:schemeClr val="bg1"/>
                </a:solidFill>
              </a:rPr>
              <a:t>   </a:t>
            </a:r>
            <a:r>
              <a:rPr lang="en-US" sz="700" dirty="0" err="1">
                <a:solidFill>
                  <a:schemeClr val="bg1"/>
                </a:solidFill>
              </a:rPr>
              <a:t>kritisieren</a:t>
            </a:r>
            <a:r>
              <a:rPr lang="en-US" sz="700" dirty="0">
                <a:solidFill>
                  <a:schemeClr val="bg1"/>
                </a:solidFill>
              </a:rPr>
              <a:t>  </a:t>
            </a:r>
            <a:r>
              <a:rPr lang="en-US" sz="700" dirty="0" err="1">
                <a:solidFill>
                  <a:schemeClr val="bg1"/>
                </a:solidFill>
              </a:rPr>
              <a:t>graphisch</a:t>
            </a:r>
            <a:r>
              <a:rPr lang="en-US" sz="700" dirty="0">
                <a:solidFill>
                  <a:schemeClr val="bg1"/>
                </a:solidFill>
              </a:rPr>
              <a:t> </a:t>
            </a:r>
            <a:r>
              <a:rPr lang="en-US" sz="700" dirty="0" err="1">
                <a:solidFill>
                  <a:schemeClr val="bg1"/>
                </a:solidFill>
              </a:rPr>
              <a:t>darstellen</a:t>
            </a:r>
            <a:r>
              <a:rPr lang="en-US" sz="700" dirty="0">
                <a:solidFill>
                  <a:schemeClr val="bg1"/>
                </a:solidFill>
              </a:rPr>
              <a:t>   </a:t>
            </a:r>
            <a:r>
              <a:rPr lang="en-US" sz="700" dirty="0" err="1">
                <a:solidFill>
                  <a:schemeClr val="bg1"/>
                </a:solidFill>
              </a:rPr>
              <a:t>unterscheiden</a:t>
            </a:r>
            <a:r>
              <a:rPr lang="en-US" sz="700" dirty="0">
                <a:solidFill>
                  <a:schemeClr val="bg1"/>
                </a:solidFill>
              </a:rPr>
              <a:t>    </a:t>
            </a:r>
            <a:r>
              <a:rPr lang="en-US" sz="700" dirty="0" err="1">
                <a:solidFill>
                  <a:schemeClr val="bg1"/>
                </a:solidFill>
              </a:rPr>
              <a:t>untersuchen</a:t>
            </a:r>
            <a:r>
              <a:rPr lang="en-US" sz="700" dirty="0">
                <a:solidFill>
                  <a:schemeClr val="bg1"/>
                </a:solidFill>
              </a:rPr>
              <a:t>   </a:t>
            </a:r>
            <a:r>
              <a:rPr lang="en-US" sz="700" dirty="0" err="1">
                <a:solidFill>
                  <a:schemeClr val="bg1"/>
                </a:solidFill>
              </a:rPr>
              <a:t>experimentieren</a:t>
            </a:r>
            <a:r>
              <a:rPr lang="en-US" sz="700" dirty="0">
                <a:solidFill>
                  <a:schemeClr val="bg1"/>
                </a:solidFill>
              </a:rPr>
              <a:t>   </a:t>
            </a:r>
            <a:r>
              <a:rPr lang="en-US" sz="700" dirty="0" err="1">
                <a:solidFill>
                  <a:schemeClr val="bg1"/>
                </a:solidFill>
              </a:rPr>
              <a:t>identifizieren</a:t>
            </a:r>
            <a:r>
              <a:rPr lang="en-US" sz="700" dirty="0">
                <a:solidFill>
                  <a:schemeClr val="bg1"/>
                </a:solidFill>
              </a:rPr>
              <a:t>   </a:t>
            </a:r>
            <a:r>
              <a:rPr lang="en-US" sz="700" dirty="0" err="1">
                <a:solidFill>
                  <a:schemeClr val="bg1"/>
                </a:solidFill>
              </a:rPr>
              <a:t>veranschaulichen</a:t>
            </a:r>
            <a:r>
              <a:rPr lang="en-US" sz="700" dirty="0">
                <a:solidFill>
                  <a:schemeClr val="bg1"/>
                </a:solidFill>
              </a:rPr>
              <a:t>   </a:t>
            </a:r>
            <a:r>
              <a:rPr lang="en-US" sz="700" dirty="0" err="1">
                <a:solidFill>
                  <a:schemeClr val="bg1"/>
                </a:solidFill>
              </a:rPr>
              <a:t>ableiten</a:t>
            </a:r>
            <a:r>
              <a:rPr lang="en-US" sz="700" dirty="0">
                <a:solidFill>
                  <a:schemeClr val="bg1"/>
                </a:solidFill>
              </a:rPr>
              <a:t>   </a:t>
            </a:r>
            <a:r>
              <a:rPr lang="en-US" sz="700" dirty="0" err="1">
                <a:solidFill>
                  <a:schemeClr val="bg1"/>
                </a:solidFill>
              </a:rPr>
              <a:t>modellieren</a:t>
            </a:r>
            <a:r>
              <a:rPr lang="en-US" sz="700" dirty="0">
                <a:solidFill>
                  <a:schemeClr val="bg1"/>
                </a:solidFill>
              </a:rPr>
              <a:t>   </a:t>
            </a:r>
            <a:r>
              <a:rPr lang="en-US" sz="700" dirty="0" err="1">
                <a:solidFill>
                  <a:schemeClr val="bg1"/>
                </a:solidFill>
              </a:rPr>
              <a:t>skizzieren</a:t>
            </a:r>
            <a:r>
              <a:rPr lang="en-US" sz="700" dirty="0">
                <a:solidFill>
                  <a:schemeClr val="bg1"/>
                </a:solidFill>
              </a:rPr>
              <a:t>   </a:t>
            </a:r>
            <a:r>
              <a:rPr lang="en-US" sz="700" dirty="0" err="1">
                <a:solidFill>
                  <a:schemeClr val="bg1"/>
                </a:solidFill>
              </a:rPr>
              <a:t>hinweisen</a:t>
            </a:r>
            <a:r>
              <a:rPr lang="en-US" sz="700" dirty="0">
                <a:solidFill>
                  <a:schemeClr val="bg1"/>
                </a:solidFill>
              </a:rPr>
              <a:t>   </a:t>
            </a:r>
            <a:r>
              <a:rPr lang="en-US" sz="700" dirty="0" err="1">
                <a:solidFill>
                  <a:schemeClr val="bg1"/>
                </a:solidFill>
              </a:rPr>
              <a:t>hinterfragen</a:t>
            </a:r>
            <a:r>
              <a:rPr lang="en-US" sz="700" dirty="0">
                <a:solidFill>
                  <a:schemeClr val="bg1"/>
                </a:solidFill>
              </a:rPr>
              <a:t>    in </a:t>
            </a:r>
            <a:r>
              <a:rPr lang="en-US" sz="700" dirty="0" err="1">
                <a:solidFill>
                  <a:schemeClr val="bg1"/>
                </a:solidFill>
              </a:rPr>
              <a:t>Beziehung</a:t>
            </a:r>
            <a:r>
              <a:rPr lang="en-US" sz="700" dirty="0">
                <a:solidFill>
                  <a:schemeClr val="bg1"/>
                </a:solidFill>
              </a:rPr>
              <a:t> </a:t>
            </a:r>
            <a:r>
              <a:rPr lang="en-US" sz="700" dirty="0" err="1">
                <a:solidFill>
                  <a:schemeClr val="bg1"/>
                </a:solidFill>
              </a:rPr>
              <a:t>setzen</a:t>
            </a:r>
            <a:r>
              <a:rPr lang="en-US" sz="700" dirty="0">
                <a:solidFill>
                  <a:schemeClr val="bg1"/>
                </a:solidFill>
              </a:rPr>
              <a:t>   </a:t>
            </a:r>
            <a:r>
              <a:rPr lang="en-US" sz="700" dirty="0" err="1">
                <a:solidFill>
                  <a:schemeClr val="bg1"/>
                </a:solidFill>
              </a:rPr>
              <a:t>auswählen</a:t>
            </a:r>
            <a:r>
              <a:rPr lang="en-US" sz="700" dirty="0">
                <a:solidFill>
                  <a:schemeClr val="bg1"/>
                </a:solidFill>
              </a:rPr>
              <a:t>   </a:t>
            </a:r>
            <a:r>
              <a:rPr lang="en-US" sz="700" dirty="0" err="1">
                <a:solidFill>
                  <a:schemeClr val="bg1"/>
                </a:solidFill>
              </a:rPr>
              <a:t>trennen</a:t>
            </a:r>
            <a:r>
              <a:rPr lang="en-US" sz="700" dirty="0">
                <a:solidFill>
                  <a:schemeClr val="bg1"/>
                </a:solidFill>
              </a:rPr>
              <a:t>   </a:t>
            </a:r>
            <a:r>
              <a:rPr lang="en-US" sz="700" dirty="0" err="1">
                <a:solidFill>
                  <a:schemeClr val="bg1"/>
                </a:solidFill>
              </a:rPr>
              <a:t>unterteilen</a:t>
            </a:r>
            <a:r>
              <a:rPr lang="en-US" sz="700" dirty="0">
                <a:solidFill>
                  <a:schemeClr val="bg1"/>
                </a:solidFill>
              </a:rPr>
              <a:t>   </a:t>
            </a:r>
            <a:r>
              <a:rPr lang="en-US" sz="700" dirty="0" err="1">
                <a:solidFill>
                  <a:schemeClr val="bg1"/>
                </a:solidFill>
              </a:rPr>
              <a:t>testen</a:t>
            </a:r>
            <a:endParaRPr lang="en-US" sz="700" dirty="0">
              <a:solidFill>
                <a:schemeClr val="bg1"/>
              </a:solidFill>
            </a:endParaRPr>
          </a:p>
        </p:txBody>
      </p:sp>
      <p:sp>
        <p:nvSpPr>
          <p:cNvPr id="21" name="Rechteck 20">
            <a:extLst>
              <a:ext uri="{FF2B5EF4-FFF2-40B4-BE49-F238E27FC236}">
                <a16:creationId xmlns:a16="http://schemas.microsoft.com/office/drawing/2014/main" id="{E5233C74-AA66-4B06-8DA1-DCCA17039118}"/>
              </a:ext>
            </a:extLst>
          </p:cNvPr>
          <p:cNvSpPr/>
          <p:nvPr/>
        </p:nvSpPr>
        <p:spPr>
          <a:xfrm>
            <a:off x="2752333" y="2166067"/>
            <a:ext cx="3189767" cy="630942"/>
          </a:xfrm>
          <a:prstGeom prst="rect">
            <a:avLst/>
          </a:prstGeom>
          <a:solidFill>
            <a:srgbClr val="E67E22"/>
          </a:solidFill>
        </p:spPr>
        <p:txBody>
          <a:bodyPr wrap="square">
            <a:spAutoFit/>
          </a:bodyPr>
          <a:lstStyle/>
          <a:p>
            <a:pPr algn="ctr"/>
            <a:r>
              <a:rPr lang="en-US" sz="700" dirty="0" err="1">
                <a:solidFill>
                  <a:schemeClr val="bg1"/>
                </a:solidFill>
              </a:rPr>
              <a:t>anordnen</a:t>
            </a:r>
            <a:r>
              <a:rPr lang="en-US" sz="700" dirty="0">
                <a:solidFill>
                  <a:schemeClr val="bg1"/>
                </a:solidFill>
              </a:rPr>
              <a:t>   </a:t>
            </a:r>
            <a:r>
              <a:rPr lang="en-US" sz="700" dirty="0" err="1">
                <a:solidFill>
                  <a:schemeClr val="bg1"/>
                </a:solidFill>
              </a:rPr>
              <a:t>zusammenstellen</a:t>
            </a:r>
            <a:r>
              <a:rPr lang="en-US" sz="700" dirty="0">
                <a:solidFill>
                  <a:schemeClr val="bg1"/>
                </a:solidFill>
              </a:rPr>
              <a:t>   </a:t>
            </a:r>
            <a:r>
              <a:rPr lang="en-US" sz="700" dirty="0" err="1">
                <a:solidFill>
                  <a:schemeClr val="bg1"/>
                </a:solidFill>
              </a:rPr>
              <a:t>kategorisieren</a:t>
            </a:r>
            <a:r>
              <a:rPr lang="en-US" sz="700" dirty="0">
                <a:solidFill>
                  <a:schemeClr val="bg1"/>
                </a:solidFill>
              </a:rPr>
              <a:t>   </a:t>
            </a:r>
            <a:r>
              <a:rPr lang="en-US" sz="700" dirty="0" err="1">
                <a:solidFill>
                  <a:schemeClr val="bg1"/>
                </a:solidFill>
              </a:rPr>
              <a:t>sammeln</a:t>
            </a:r>
            <a:r>
              <a:rPr lang="en-US" sz="700" dirty="0">
                <a:solidFill>
                  <a:schemeClr val="bg1"/>
                </a:solidFill>
              </a:rPr>
              <a:t>   </a:t>
            </a:r>
            <a:r>
              <a:rPr lang="en-US" sz="700" dirty="0" err="1">
                <a:solidFill>
                  <a:schemeClr val="bg1"/>
                </a:solidFill>
              </a:rPr>
              <a:t>kombinieren</a:t>
            </a:r>
            <a:r>
              <a:rPr lang="en-US" sz="700" dirty="0">
                <a:solidFill>
                  <a:schemeClr val="bg1"/>
                </a:solidFill>
              </a:rPr>
              <a:t>   </a:t>
            </a:r>
            <a:r>
              <a:rPr lang="en-US" sz="700" dirty="0" err="1">
                <a:solidFill>
                  <a:schemeClr val="bg1"/>
                </a:solidFill>
              </a:rPr>
              <a:t>erfüllen</a:t>
            </a:r>
            <a:r>
              <a:rPr lang="en-US" sz="700" dirty="0">
                <a:solidFill>
                  <a:schemeClr val="bg1"/>
                </a:solidFill>
              </a:rPr>
              <a:t>   </a:t>
            </a:r>
            <a:r>
              <a:rPr lang="en-US" sz="700" dirty="0" err="1">
                <a:solidFill>
                  <a:schemeClr val="bg1"/>
                </a:solidFill>
              </a:rPr>
              <a:t>komponieren</a:t>
            </a:r>
            <a:r>
              <a:rPr lang="en-US" sz="700" dirty="0">
                <a:solidFill>
                  <a:schemeClr val="bg1"/>
                </a:solidFill>
              </a:rPr>
              <a:t>   </a:t>
            </a:r>
            <a:r>
              <a:rPr lang="en-US" sz="700" dirty="0" err="1">
                <a:solidFill>
                  <a:schemeClr val="bg1"/>
                </a:solidFill>
              </a:rPr>
              <a:t>konstruieren</a:t>
            </a:r>
            <a:r>
              <a:rPr lang="en-US" sz="700" dirty="0">
                <a:solidFill>
                  <a:schemeClr val="bg1"/>
                </a:solidFill>
              </a:rPr>
              <a:t>   </a:t>
            </a:r>
            <a:r>
              <a:rPr lang="en-US" sz="700" dirty="0" err="1">
                <a:solidFill>
                  <a:schemeClr val="bg1"/>
                </a:solidFill>
              </a:rPr>
              <a:t>erstellen</a:t>
            </a:r>
            <a:r>
              <a:rPr lang="en-US" sz="700" dirty="0">
                <a:solidFill>
                  <a:schemeClr val="bg1"/>
                </a:solidFill>
              </a:rPr>
              <a:t>   </a:t>
            </a:r>
            <a:r>
              <a:rPr lang="en-US" sz="700" dirty="0" err="1">
                <a:solidFill>
                  <a:schemeClr val="bg1"/>
                </a:solidFill>
              </a:rPr>
              <a:t>entwerfen</a:t>
            </a:r>
            <a:r>
              <a:rPr lang="en-US" sz="700" dirty="0">
                <a:solidFill>
                  <a:schemeClr val="bg1"/>
                </a:solidFill>
              </a:rPr>
              <a:t>   </a:t>
            </a:r>
            <a:r>
              <a:rPr lang="en-US" sz="700" dirty="0" err="1">
                <a:solidFill>
                  <a:schemeClr val="bg1"/>
                </a:solidFill>
              </a:rPr>
              <a:t>entwickeln</a:t>
            </a:r>
            <a:r>
              <a:rPr lang="en-US" sz="700" dirty="0">
                <a:solidFill>
                  <a:schemeClr val="bg1"/>
                </a:solidFill>
              </a:rPr>
              <a:t>   </a:t>
            </a:r>
            <a:r>
              <a:rPr lang="en-US" sz="700" dirty="0" err="1">
                <a:solidFill>
                  <a:schemeClr val="bg1"/>
                </a:solidFill>
              </a:rPr>
              <a:t>erklären</a:t>
            </a:r>
            <a:r>
              <a:rPr lang="en-US" sz="700" dirty="0">
                <a:solidFill>
                  <a:schemeClr val="bg1"/>
                </a:solidFill>
              </a:rPr>
              <a:t>   </a:t>
            </a:r>
            <a:r>
              <a:rPr lang="en-US" sz="700" dirty="0" err="1">
                <a:solidFill>
                  <a:schemeClr val="bg1"/>
                </a:solidFill>
              </a:rPr>
              <a:t>formulieren</a:t>
            </a:r>
            <a:r>
              <a:rPr lang="en-US" sz="700" dirty="0">
                <a:solidFill>
                  <a:schemeClr val="bg1"/>
                </a:solidFill>
              </a:rPr>
              <a:t>   </a:t>
            </a:r>
            <a:r>
              <a:rPr lang="en-US" sz="700" dirty="0" err="1">
                <a:solidFill>
                  <a:schemeClr val="bg1"/>
                </a:solidFill>
              </a:rPr>
              <a:t>generieren</a:t>
            </a:r>
            <a:r>
              <a:rPr lang="en-US" sz="700" dirty="0">
                <a:solidFill>
                  <a:schemeClr val="bg1"/>
                </a:solidFill>
              </a:rPr>
              <a:t>   </a:t>
            </a:r>
            <a:r>
              <a:rPr lang="en-US" sz="700" dirty="0" err="1">
                <a:solidFill>
                  <a:schemeClr val="bg1"/>
                </a:solidFill>
              </a:rPr>
              <a:t>planen</a:t>
            </a:r>
            <a:r>
              <a:rPr lang="en-US" sz="700" dirty="0">
                <a:solidFill>
                  <a:schemeClr val="bg1"/>
                </a:solidFill>
              </a:rPr>
              <a:t>   </a:t>
            </a:r>
            <a:r>
              <a:rPr lang="en-US" sz="700" dirty="0" err="1">
                <a:solidFill>
                  <a:schemeClr val="bg1"/>
                </a:solidFill>
              </a:rPr>
              <a:t>vorbereiten</a:t>
            </a:r>
            <a:r>
              <a:rPr lang="en-US" sz="700" dirty="0">
                <a:solidFill>
                  <a:schemeClr val="bg1"/>
                </a:solidFill>
              </a:rPr>
              <a:t>   </a:t>
            </a:r>
            <a:r>
              <a:rPr lang="en-US" sz="700" dirty="0" err="1">
                <a:solidFill>
                  <a:schemeClr val="bg1"/>
                </a:solidFill>
              </a:rPr>
              <a:t>umordnen</a:t>
            </a:r>
            <a:r>
              <a:rPr lang="en-US" sz="700" dirty="0">
                <a:solidFill>
                  <a:schemeClr val="bg1"/>
                </a:solidFill>
              </a:rPr>
              <a:t>   </a:t>
            </a:r>
            <a:r>
              <a:rPr lang="en-US" sz="700" dirty="0" err="1">
                <a:solidFill>
                  <a:schemeClr val="bg1"/>
                </a:solidFill>
              </a:rPr>
              <a:t>rekonstruieren</a:t>
            </a:r>
            <a:r>
              <a:rPr lang="en-US" sz="700" dirty="0">
                <a:solidFill>
                  <a:schemeClr val="bg1"/>
                </a:solidFill>
              </a:rPr>
              <a:t>   in </a:t>
            </a:r>
            <a:r>
              <a:rPr lang="en-US" sz="700" dirty="0" err="1">
                <a:solidFill>
                  <a:schemeClr val="bg1"/>
                </a:solidFill>
              </a:rPr>
              <a:t>Zusammenhang</a:t>
            </a:r>
            <a:r>
              <a:rPr lang="en-US" sz="700" dirty="0">
                <a:solidFill>
                  <a:schemeClr val="bg1"/>
                </a:solidFill>
              </a:rPr>
              <a:t> </a:t>
            </a:r>
            <a:r>
              <a:rPr lang="en-US" sz="700" dirty="0" err="1">
                <a:solidFill>
                  <a:schemeClr val="bg1"/>
                </a:solidFill>
              </a:rPr>
              <a:t>bringen</a:t>
            </a:r>
            <a:r>
              <a:rPr lang="en-US" sz="700" dirty="0">
                <a:solidFill>
                  <a:schemeClr val="bg1"/>
                </a:solidFill>
              </a:rPr>
              <a:t>   </a:t>
            </a:r>
            <a:r>
              <a:rPr lang="en-US" sz="700" dirty="0" err="1">
                <a:solidFill>
                  <a:schemeClr val="bg1"/>
                </a:solidFill>
              </a:rPr>
              <a:t>reorganisieren</a:t>
            </a:r>
            <a:r>
              <a:rPr lang="en-US" sz="700" dirty="0">
                <a:solidFill>
                  <a:schemeClr val="bg1"/>
                </a:solidFill>
              </a:rPr>
              <a:t>   </a:t>
            </a:r>
            <a:r>
              <a:rPr lang="en-US" sz="700" dirty="0" err="1">
                <a:solidFill>
                  <a:schemeClr val="bg1"/>
                </a:solidFill>
              </a:rPr>
              <a:t>überarbeiten</a:t>
            </a:r>
            <a:r>
              <a:rPr lang="en-US" sz="700" dirty="0">
                <a:solidFill>
                  <a:schemeClr val="bg1"/>
                </a:solidFill>
              </a:rPr>
              <a:t>   </a:t>
            </a:r>
            <a:r>
              <a:rPr lang="en-US" sz="700" dirty="0" err="1">
                <a:solidFill>
                  <a:schemeClr val="bg1"/>
                </a:solidFill>
              </a:rPr>
              <a:t>umschreiben</a:t>
            </a:r>
            <a:r>
              <a:rPr lang="en-US" sz="700" dirty="0">
                <a:solidFill>
                  <a:schemeClr val="bg1"/>
                </a:solidFill>
              </a:rPr>
              <a:t>   </a:t>
            </a:r>
            <a:r>
              <a:rPr lang="en-US" sz="700" dirty="0" err="1">
                <a:solidFill>
                  <a:schemeClr val="bg1"/>
                </a:solidFill>
              </a:rPr>
              <a:t>einrichten</a:t>
            </a:r>
            <a:r>
              <a:rPr lang="en-US" sz="700" dirty="0">
                <a:solidFill>
                  <a:schemeClr val="bg1"/>
                </a:solidFill>
              </a:rPr>
              <a:t>   </a:t>
            </a:r>
            <a:r>
              <a:rPr lang="en-US" sz="700" dirty="0" err="1">
                <a:solidFill>
                  <a:schemeClr val="bg1"/>
                </a:solidFill>
              </a:rPr>
              <a:t>zusammenfassen</a:t>
            </a:r>
            <a:r>
              <a:rPr lang="en-US" sz="700" dirty="0">
                <a:solidFill>
                  <a:schemeClr val="bg1"/>
                </a:solidFill>
              </a:rPr>
              <a:t>   </a:t>
            </a:r>
            <a:r>
              <a:rPr lang="en-US" sz="700" dirty="0" err="1">
                <a:solidFill>
                  <a:schemeClr val="bg1"/>
                </a:solidFill>
              </a:rPr>
              <a:t>synthetisieren</a:t>
            </a:r>
            <a:r>
              <a:rPr lang="en-US" sz="700" dirty="0">
                <a:solidFill>
                  <a:schemeClr val="bg1"/>
                </a:solidFill>
              </a:rPr>
              <a:t>   </a:t>
            </a:r>
            <a:r>
              <a:rPr lang="en-US" sz="700" dirty="0" err="1">
                <a:solidFill>
                  <a:schemeClr val="bg1"/>
                </a:solidFill>
              </a:rPr>
              <a:t>erzählen</a:t>
            </a:r>
            <a:r>
              <a:rPr lang="en-US" sz="700" dirty="0">
                <a:solidFill>
                  <a:schemeClr val="bg1"/>
                </a:solidFill>
              </a:rPr>
              <a:t>   </a:t>
            </a:r>
            <a:r>
              <a:rPr lang="en-US" sz="700" dirty="0" err="1">
                <a:solidFill>
                  <a:schemeClr val="bg1"/>
                </a:solidFill>
              </a:rPr>
              <a:t>schreiben</a:t>
            </a:r>
            <a:endParaRPr lang="en-US" sz="700" dirty="0">
              <a:solidFill>
                <a:schemeClr val="bg1"/>
              </a:solidFill>
            </a:endParaRPr>
          </a:p>
        </p:txBody>
      </p:sp>
      <p:sp>
        <p:nvSpPr>
          <p:cNvPr id="22" name="Rechteck 21">
            <a:extLst>
              <a:ext uri="{FF2B5EF4-FFF2-40B4-BE49-F238E27FC236}">
                <a16:creationId xmlns:a16="http://schemas.microsoft.com/office/drawing/2014/main" id="{3317DD56-75B4-425E-8D9F-A44D16375F4E}"/>
              </a:ext>
            </a:extLst>
          </p:cNvPr>
          <p:cNvSpPr/>
          <p:nvPr/>
        </p:nvSpPr>
        <p:spPr>
          <a:xfrm>
            <a:off x="3033824" y="1406039"/>
            <a:ext cx="2608520" cy="738664"/>
          </a:xfrm>
          <a:prstGeom prst="rect">
            <a:avLst/>
          </a:prstGeom>
          <a:solidFill>
            <a:srgbClr val="E74C3C"/>
          </a:solidFill>
        </p:spPr>
        <p:txBody>
          <a:bodyPr wrap="square">
            <a:spAutoFit/>
          </a:bodyPr>
          <a:lstStyle/>
          <a:p>
            <a:pPr algn="ctr"/>
            <a:r>
              <a:rPr lang="en-US" sz="700" dirty="0" err="1">
                <a:solidFill>
                  <a:schemeClr val="bg1"/>
                </a:solidFill>
              </a:rPr>
              <a:t>bewerten</a:t>
            </a:r>
            <a:r>
              <a:rPr lang="en-US" sz="700" dirty="0">
                <a:solidFill>
                  <a:schemeClr val="bg1"/>
                </a:solidFill>
              </a:rPr>
              <a:t>   </a:t>
            </a:r>
            <a:r>
              <a:rPr lang="en-US" sz="700" dirty="0" err="1">
                <a:solidFill>
                  <a:schemeClr val="bg1"/>
                </a:solidFill>
              </a:rPr>
              <a:t>argumentieren</a:t>
            </a:r>
            <a:r>
              <a:rPr lang="en-US" sz="700" dirty="0">
                <a:solidFill>
                  <a:schemeClr val="bg1"/>
                </a:solidFill>
              </a:rPr>
              <a:t>   </a:t>
            </a:r>
            <a:r>
              <a:rPr lang="en-US" sz="700" dirty="0" err="1">
                <a:solidFill>
                  <a:schemeClr val="bg1"/>
                </a:solidFill>
              </a:rPr>
              <a:t>beurteilen</a:t>
            </a:r>
            <a:r>
              <a:rPr lang="en-US" sz="700" dirty="0">
                <a:solidFill>
                  <a:schemeClr val="bg1"/>
                </a:solidFill>
              </a:rPr>
              <a:t>   </a:t>
            </a:r>
            <a:r>
              <a:rPr lang="en-US" sz="700" dirty="0" err="1">
                <a:solidFill>
                  <a:schemeClr val="bg1"/>
                </a:solidFill>
              </a:rPr>
              <a:t>anhängen</a:t>
            </a:r>
            <a:r>
              <a:rPr lang="en-US" sz="700" dirty="0">
                <a:solidFill>
                  <a:schemeClr val="bg1"/>
                </a:solidFill>
              </a:rPr>
              <a:t>   </a:t>
            </a:r>
            <a:r>
              <a:rPr lang="en-US" sz="700" dirty="0" err="1">
                <a:solidFill>
                  <a:schemeClr val="bg1"/>
                </a:solidFill>
              </a:rPr>
              <a:t>auswählen</a:t>
            </a:r>
            <a:r>
              <a:rPr lang="en-US" sz="700" dirty="0">
                <a:solidFill>
                  <a:schemeClr val="bg1"/>
                </a:solidFill>
              </a:rPr>
              <a:t>   </a:t>
            </a:r>
            <a:r>
              <a:rPr lang="en-US" sz="700" dirty="0" err="1">
                <a:solidFill>
                  <a:schemeClr val="bg1"/>
                </a:solidFill>
              </a:rPr>
              <a:t>vergleichen</a:t>
            </a:r>
            <a:r>
              <a:rPr lang="en-US" sz="700" dirty="0">
                <a:solidFill>
                  <a:schemeClr val="bg1"/>
                </a:solidFill>
              </a:rPr>
              <a:t>    </a:t>
            </a:r>
            <a:r>
              <a:rPr lang="en-US" sz="700" dirty="0" err="1">
                <a:solidFill>
                  <a:schemeClr val="bg1"/>
                </a:solidFill>
              </a:rPr>
              <a:t>abschließen</a:t>
            </a:r>
            <a:r>
              <a:rPr lang="en-US" sz="700" dirty="0">
                <a:solidFill>
                  <a:schemeClr val="bg1"/>
                </a:solidFill>
              </a:rPr>
              <a:t>   </a:t>
            </a:r>
            <a:r>
              <a:rPr lang="en-US" sz="700" dirty="0" err="1">
                <a:solidFill>
                  <a:schemeClr val="bg1"/>
                </a:solidFill>
              </a:rPr>
              <a:t>kontrastieren</a:t>
            </a:r>
            <a:r>
              <a:rPr lang="en-US" sz="700" dirty="0">
                <a:solidFill>
                  <a:schemeClr val="bg1"/>
                </a:solidFill>
              </a:rPr>
              <a:t>   </a:t>
            </a:r>
            <a:r>
              <a:rPr lang="en-US" sz="700" dirty="0" err="1">
                <a:solidFill>
                  <a:schemeClr val="bg1"/>
                </a:solidFill>
              </a:rPr>
              <a:t>verteidigen</a:t>
            </a:r>
            <a:r>
              <a:rPr lang="en-US" sz="700" dirty="0">
                <a:solidFill>
                  <a:schemeClr val="bg1"/>
                </a:solidFill>
              </a:rPr>
              <a:t>   </a:t>
            </a:r>
            <a:r>
              <a:rPr lang="en-US" sz="700" dirty="0" err="1">
                <a:solidFill>
                  <a:schemeClr val="bg1"/>
                </a:solidFill>
              </a:rPr>
              <a:t>beschreiben</a:t>
            </a:r>
            <a:r>
              <a:rPr lang="en-US" sz="700" dirty="0">
                <a:solidFill>
                  <a:schemeClr val="bg1"/>
                </a:solidFill>
              </a:rPr>
              <a:t>   </a:t>
            </a:r>
            <a:r>
              <a:rPr lang="en-US" sz="700" dirty="0" err="1">
                <a:solidFill>
                  <a:schemeClr val="bg1"/>
                </a:solidFill>
              </a:rPr>
              <a:t>unterscheiden</a:t>
            </a:r>
            <a:r>
              <a:rPr lang="en-US" sz="700" dirty="0">
                <a:solidFill>
                  <a:schemeClr val="bg1"/>
                </a:solidFill>
              </a:rPr>
              <a:t>   </a:t>
            </a:r>
            <a:r>
              <a:rPr lang="en-US" sz="700" dirty="0" err="1">
                <a:solidFill>
                  <a:schemeClr val="bg1"/>
                </a:solidFill>
              </a:rPr>
              <a:t>schätzen</a:t>
            </a:r>
            <a:r>
              <a:rPr lang="en-US" sz="700" dirty="0">
                <a:solidFill>
                  <a:schemeClr val="bg1"/>
                </a:solidFill>
              </a:rPr>
              <a:t>   </a:t>
            </a:r>
            <a:r>
              <a:rPr lang="en-US" sz="700" dirty="0" err="1">
                <a:solidFill>
                  <a:schemeClr val="bg1"/>
                </a:solidFill>
              </a:rPr>
              <a:t>evaluieren</a:t>
            </a:r>
            <a:r>
              <a:rPr lang="en-US" sz="700" dirty="0">
                <a:solidFill>
                  <a:schemeClr val="bg1"/>
                </a:solidFill>
              </a:rPr>
              <a:t>   </a:t>
            </a:r>
            <a:r>
              <a:rPr lang="en-US" sz="700" dirty="0" err="1">
                <a:solidFill>
                  <a:schemeClr val="bg1"/>
                </a:solidFill>
              </a:rPr>
              <a:t>erklären</a:t>
            </a:r>
            <a:r>
              <a:rPr lang="en-US" sz="700" dirty="0">
                <a:solidFill>
                  <a:schemeClr val="bg1"/>
                </a:solidFill>
              </a:rPr>
              <a:t>   </a:t>
            </a:r>
            <a:r>
              <a:rPr lang="en-US" sz="700" dirty="0" err="1">
                <a:solidFill>
                  <a:schemeClr val="bg1"/>
                </a:solidFill>
              </a:rPr>
              <a:t>einschätzen</a:t>
            </a:r>
            <a:r>
              <a:rPr lang="en-US" sz="700" dirty="0">
                <a:solidFill>
                  <a:schemeClr val="bg1"/>
                </a:solidFill>
              </a:rPr>
              <a:t>   </a:t>
            </a:r>
            <a:r>
              <a:rPr lang="en-US" sz="700" dirty="0" err="1">
                <a:solidFill>
                  <a:schemeClr val="bg1"/>
                </a:solidFill>
              </a:rPr>
              <a:t>begründen</a:t>
            </a:r>
            <a:r>
              <a:rPr lang="en-US" sz="700" dirty="0">
                <a:solidFill>
                  <a:schemeClr val="bg1"/>
                </a:solidFill>
              </a:rPr>
              <a:t>   </a:t>
            </a:r>
            <a:r>
              <a:rPr lang="en-US" sz="700" dirty="0" err="1">
                <a:solidFill>
                  <a:schemeClr val="bg1"/>
                </a:solidFill>
              </a:rPr>
              <a:t>interpretieren</a:t>
            </a:r>
            <a:r>
              <a:rPr lang="en-US" sz="700" dirty="0">
                <a:solidFill>
                  <a:schemeClr val="bg1"/>
                </a:solidFill>
              </a:rPr>
              <a:t>   in </a:t>
            </a:r>
            <a:r>
              <a:rPr lang="en-US" sz="700" dirty="0" err="1">
                <a:solidFill>
                  <a:schemeClr val="bg1"/>
                </a:solidFill>
              </a:rPr>
              <a:t>Beziehung</a:t>
            </a:r>
            <a:r>
              <a:rPr lang="en-US" sz="700" dirty="0">
                <a:solidFill>
                  <a:schemeClr val="bg1"/>
                </a:solidFill>
              </a:rPr>
              <a:t> </a:t>
            </a:r>
            <a:r>
              <a:rPr lang="en-US" sz="700" dirty="0" err="1">
                <a:solidFill>
                  <a:schemeClr val="bg1"/>
                </a:solidFill>
              </a:rPr>
              <a:t>setzen</a:t>
            </a:r>
            <a:r>
              <a:rPr lang="en-US" sz="700" dirty="0">
                <a:solidFill>
                  <a:schemeClr val="bg1"/>
                </a:solidFill>
              </a:rPr>
              <a:t>   </a:t>
            </a:r>
            <a:r>
              <a:rPr lang="en-US" sz="700" dirty="0" err="1">
                <a:solidFill>
                  <a:schemeClr val="bg1"/>
                </a:solidFill>
              </a:rPr>
              <a:t>vorhersagen</a:t>
            </a:r>
            <a:r>
              <a:rPr lang="en-US" sz="700" dirty="0">
                <a:solidFill>
                  <a:schemeClr val="bg1"/>
                </a:solidFill>
              </a:rPr>
              <a:t>   </a:t>
            </a:r>
            <a:r>
              <a:rPr lang="en-US" sz="700" dirty="0" err="1">
                <a:solidFill>
                  <a:schemeClr val="bg1"/>
                </a:solidFill>
              </a:rPr>
              <a:t>abschätzen</a:t>
            </a:r>
            <a:r>
              <a:rPr lang="en-US" sz="700" dirty="0">
                <a:solidFill>
                  <a:schemeClr val="bg1"/>
                </a:solidFill>
              </a:rPr>
              <a:t>   </a:t>
            </a:r>
            <a:r>
              <a:rPr lang="en-US" sz="700" dirty="0" err="1">
                <a:solidFill>
                  <a:schemeClr val="bg1"/>
                </a:solidFill>
              </a:rPr>
              <a:t>aussuchen</a:t>
            </a:r>
            <a:r>
              <a:rPr lang="en-US" sz="700" dirty="0">
                <a:solidFill>
                  <a:schemeClr val="bg1"/>
                </a:solidFill>
              </a:rPr>
              <a:t>   </a:t>
            </a:r>
            <a:r>
              <a:rPr lang="en-US" sz="700" dirty="0" err="1">
                <a:solidFill>
                  <a:schemeClr val="bg1"/>
                </a:solidFill>
              </a:rPr>
              <a:t>zusammenfassen</a:t>
            </a:r>
            <a:r>
              <a:rPr lang="en-US" sz="700" dirty="0">
                <a:solidFill>
                  <a:schemeClr val="bg1"/>
                </a:solidFill>
              </a:rPr>
              <a:t>   </a:t>
            </a:r>
            <a:r>
              <a:rPr lang="en-US" sz="700" dirty="0" err="1">
                <a:solidFill>
                  <a:schemeClr val="bg1"/>
                </a:solidFill>
              </a:rPr>
              <a:t>unterstützen</a:t>
            </a:r>
            <a:endParaRPr lang="en-US" sz="700" dirty="0">
              <a:solidFill>
                <a:schemeClr val="bg1"/>
              </a:solidFill>
            </a:endParaRPr>
          </a:p>
        </p:txBody>
      </p:sp>
    </p:spTree>
    <p:extLst>
      <p:ext uri="{BB962C8B-B14F-4D97-AF65-F5344CB8AC3E}">
        <p14:creationId xmlns:p14="http://schemas.microsoft.com/office/powerpoint/2010/main" val="2322652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323930" y="366049"/>
            <a:ext cx="7547354" cy="430887"/>
          </a:xfrm>
        </p:spPr>
        <p:txBody>
          <a:bodyPr/>
          <a:lstStyle/>
          <a:p>
            <a:r>
              <a:rPr lang="de-DE" dirty="0"/>
              <a:t>Vorlesungsplanung – Lernziele </a:t>
            </a:r>
            <a:r>
              <a:rPr lang="de-DE" sz="2400" dirty="0"/>
              <a:t>(Beispiele)</a:t>
            </a:r>
          </a:p>
        </p:txBody>
      </p:sp>
      <p:sp>
        <p:nvSpPr>
          <p:cNvPr id="4" name="Rechteck 3"/>
          <p:cNvSpPr/>
          <p:nvPr/>
        </p:nvSpPr>
        <p:spPr>
          <a:xfrm>
            <a:off x="4750823" y="6259553"/>
            <a:ext cx="3414253" cy="461665"/>
          </a:xfrm>
          <a:prstGeom prst="rect">
            <a:avLst/>
          </a:prstGeom>
        </p:spPr>
        <p:txBody>
          <a:bodyPr wrap="square">
            <a:spAutoFit/>
          </a:bodyPr>
          <a:lstStyle/>
          <a:p>
            <a:r>
              <a:rPr lang="de-DE" sz="1200" dirty="0"/>
              <a:t>Quelle: https://tips.uark.edu/using-blooms-taxonomy/</a:t>
            </a:r>
          </a:p>
        </p:txBody>
      </p:sp>
      <p:sp>
        <p:nvSpPr>
          <p:cNvPr id="7" name="Slide Number Placeholder 6"/>
          <p:cNvSpPr>
            <a:spLocks noGrp="1"/>
          </p:cNvSpPr>
          <p:nvPr>
            <p:ph type="sldNum" sz="quarter" idx="12"/>
          </p:nvPr>
        </p:nvSpPr>
        <p:spPr/>
        <p:txBody>
          <a:bodyPr/>
          <a:lstStyle/>
          <a:p>
            <a:fld id="{C77C6C3F-668B-4AF5-BFA9-0F657EB068D6}" type="slidenum">
              <a:rPr lang="pl-PL" smtClean="0"/>
              <a:pPr/>
              <a:t>27</a:t>
            </a:fld>
            <a:endParaRPr lang="pl-PL"/>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4715" y="1118052"/>
            <a:ext cx="5473860" cy="4720184"/>
          </a:xfrm>
          <a:prstGeom prst="rect">
            <a:avLst/>
          </a:prstGeom>
        </p:spPr>
      </p:pic>
      <p:sp>
        <p:nvSpPr>
          <p:cNvPr id="8" name="Textfeld 7"/>
          <p:cNvSpPr txBox="1"/>
          <p:nvPr/>
        </p:nvSpPr>
        <p:spPr>
          <a:xfrm>
            <a:off x="2174713" y="1814432"/>
            <a:ext cx="838200"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Schaffen</a:t>
            </a:r>
            <a:endParaRPr lang="de-AT" sz="1400" b="1" dirty="0">
              <a:latin typeface="Arial" panose="020B0604020202020204" pitchFamily="34" charset="0"/>
              <a:cs typeface="Arial" panose="020B0604020202020204" pitchFamily="34" charset="0"/>
            </a:endParaRPr>
          </a:p>
        </p:txBody>
      </p:sp>
      <p:sp>
        <p:nvSpPr>
          <p:cNvPr id="9" name="Textfeld 8"/>
          <p:cNvSpPr txBox="1"/>
          <p:nvPr/>
        </p:nvSpPr>
        <p:spPr>
          <a:xfrm>
            <a:off x="2174713" y="2560018"/>
            <a:ext cx="1117922"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Beurteilen</a:t>
            </a:r>
          </a:p>
        </p:txBody>
      </p:sp>
      <p:sp>
        <p:nvSpPr>
          <p:cNvPr id="10" name="Textfeld 9"/>
          <p:cNvSpPr txBox="1"/>
          <p:nvPr/>
        </p:nvSpPr>
        <p:spPr>
          <a:xfrm>
            <a:off x="2174715" y="3301544"/>
            <a:ext cx="1117922"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Analysieren</a:t>
            </a:r>
          </a:p>
        </p:txBody>
      </p:sp>
      <p:sp>
        <p:nvSpPr>
          <p:cNvPr id="11" name="Textfeld 10"/>
          <p:cNvSpPr txBox="1"/>
          <p:nvPr/>
        </p:nvSpPr>
        <p:spPr>
          <a:xfrm>
            <a:off x="2174714" y="3963140"/>
            <a:ext cx="1117923"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Anwenden</a:t>
            </a:r>
          </a:p>
        </p:txBody>
      </p:sp>
      <p:sp>
        <p:nvSpPr>
          <p:cNvPr id="12" name="Textfeld 11"/>
          <p:cNvSpPr txBox="1"/>
          <p:nvPr/>
        </p:nvSpPr>
        <p:spPr>
          <a:xfrm>
            <a:off x="2174713" y="4590700"/>
            <a:ext cx="1117924"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Verstehen</a:t>
            </a:r>
          </a:p>
        </p:txBody>
      </p:sp>
      <p:sp>
        <p:nvSpPr>
          <p:cNvPr id="13" name="Textfeld 12"/>
          <p:cNvSpPr txBox="1"/>
          <p:nvPr/>
        </p:nvSpPr>
        <p:spPr>
          <a:xfrm>
            <a:off x="2174713" y="5171642"/>
            <a:ext cx="1117924" cy="276999"/>
          </a:xfrm>
          <a:prstGeom prst="rect">
            <a:avLst/>
          </a:prstGeom>
          <a:noFill/>
        </p:spPr>
        <p:txBody>
          <a:bodyPr wrap="square" rtlCol="0">
            <a:spAutoFit/>
          </a:bodyPr>
          <a:lstStyle/>
          <a:p>
            <a:r>
              <a:rPr lang="de-AT" sz="1200" b="1" dirty="0">
                <a:latin typeface="Arial" panose="020B0604020202020204" pitchFamily="34" charset="0"/>
                <a:cs typeface="Arial" panose="020B0604020202020204" pitchFamily="34" charset="0"/>
              </a:rPr>
              <a:t>Erinnern</a:t>
            </a:r>
          </a:p>
        </p:txBody>
      </p:sp>
      <p:sp>
        <p:nvSpPr>
          <p:cNvPr id="2" name="Rechteck 1">
            <a:extLst>
              <a:ext uri="{FF2B5EF4-FFF2-40B4-BE49-F238E27FC236}">
                <a16:creationId xmlns:a16="http://schemas.microsoft.com/office/drawing/2014/main" id="{3FF7B7BA-A377-4155-AAC7-A811FE8360DB}"/>
              </a:ext>
            </a:extLst>
          </p:cNvPr>
          <p:cNvSpPr/>
          <p:nvPr/>
        </p:nvSpPr>
        <p:spPr>
          <a:xfrm>
            <a:off x="3270433" y="1290762"/>
            <a:ext cx="1898468" cy="261610"/>
          </a:xfrm>
          <a:prstGeom prst="rect">
            <a:avLst/>
          </a:prstGeom>
          <a:solidFill>
            <a:schemeClr val="bg1"/>
          </a:solidFill>
        </p:spPr>
        <p:txBody>
          <a:bodyPr wrap="square">
            <a:spAutoFit/>
          </a:bodyPr>
          <a:lstStyle/>
          <a:p>
            <a:r>
              <a:rPr lang="en-US" sz="1100" dirty="0" err="1"/>
              <a:t>Schlüsselwörter</a:t>
            </a:r>
            <a:endParaRPr lang="en-US" sz="1100" dirty="0"/>
          </a:p>
        </p:txBody>
      </p:sp>
      <p:sp>
        <p:nvSpPr>
          <p:cNvPr id="15" name="Rechteck 14">
            <a:extLst>
              <a:ext uri="{FF2B5EF4-FFF2-40B4-BE49-F238E27FC236}">
                <a16:creationId xmlns:a16="http://schemas.microsoft.com/office/drawing/2014/main" id="{8E77856C-0B9E-497C-8311-BFC3E2AD58C2}"/>
              </a:ext>
            </a:extLst>
          </p:cNvPr>
          <p:cNvSpPr/>
          <p:nvPr/>
        </p:nvSpPr>
        <p:spPr>
          <a:xfrm>
            <a:off x="5396004" y="1286062"/>
            <a:ext cx="1898468" cy="261610"/>
          </a:xfrm>
          <a:prstGeom prst="rect">
            <a:avLst/>
          </a:prstGeom>
          <a:solidFill>
            <a:schemeClr val="bg1"/>
          </a:solidFill>
        </p:spPr>
        <p:txBody>
          <a:bodyPr wrap="square">
            <a:spAutoFit/>
          </a:bodyPr>
          <a:lstStyle/>
          <a:p>
            <a:r>
              <a:rPr lang="en-US" sz="1100" dirty="0" err="1"/>
              <a:t>Lernzielbeispiel</a:t>
            </a:r>
            <a:endParaRPr lang="en-US" sz="1100" dirty="0"/>
          </a:p>
        </p:txBody>
      </p:sp>
      <p:sp>
        <p:nvSpPr>
          <p:cNvPr id="16" name="Rechteck 15">
            <a:extLst>
              <a:ext uri="{FF2B5EF4-FFF2-40B4-BE49-F238E27FC236}">
                <a16:creationId xmlns:a16="http://schemas.microsoft.com/office/drawing/2014/main" id="{1BEECEAB-9343-46AB-A521-48D4956A61D0}"/>
              </a:ext>
            </a:extLst>
          </p:cNvPr>
          <p:cNvSpPr/>
          <p:nvPr/>
        </p:nvSpPr>
        <p:spPr>
          <a:xfrm>
            <a:off x="2171881" y="1202036"/>
            <a:ext cx="871449" cy="430887"/>
          </a:xfrm>
          <a:prstGeom prst="rect">
            <a:avLst/>
          </a:prstGeom>
          <a:solidFill>
            <a:schemeClr val="bg1"/>
          </a:solidFill>
        </p:spPr>
        <p:txBody>
          <a:bodyPr wrap="square">
            <a:spAutoFit/>
          </a:bodyPr>
          <a:lstStyle/>
          <a:p>
            <a:r>
              <a:rPr lang="en-US" sz="1100" dirty="0" err="1"/>
              <a:t>Stufen</a:t>
            </a:r>
            <a:r>
              <a:rPr lang="en-US" sz="1100" dirty="0"/>
              <a:t> </a:t>
            </a:r>
            <a:r>
              <a:rPr lang="en-US" sz="1100" dirty="0" err="1"/>
              <a:t>nach</a:t>
            </a:r>
            <a:r>
              <a:rPr lang="en-US" sz="1100" dirty="0"/>
              <a:t> Bloom</a:t>
            </a:r>
          </a:p>
        </p:txBody>
      </p:sp>
      <p:sp>
        <p:nvSpPr>
          <p:cNvPr id="5" name="Rechteck 4">
            <a:extLst>
              <a:ext uri="{FF2B5EF4-FFF2-40B4-BE49-F238E27FC236}">
                <a16:creationId xmlns:a16="http://schemas.microsoft.com/office/drawing/2014/main" id="{CD1B6399-46C8-4447-90CA-BEEDB72BB240}"/>
              </a:ext>
            </a:extLst>
          </p:cNvPr>
          <p:cNvSpPr/>
          <p:nvPr/>
        </p:nvSpPr>
        <p:spPr>
          <a:xfrm>
            <a:off x="3245033" y="1688393"/>
            <a:ext cx="2060539" cy="52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entwerfen, formulieren, bauen, erfinden, erstellen, komponieren, generieren, ableiten, modifizieren, entwickeln</a:t>
            </a:r>
            <a:endParaRPr lang="en-US" sz="800" dirty="0">
              <a:solidFill>
                <a:schemeClr val="tx1"/>
              </a:solidFill>
            </a:endParaRPr>
          </a:p>
        </p:txBody>
      </p:sp>
      <p:sp>
        <p:nvSpPr>
          <p:cNvPr id="17" name="Rechteck 16">
            <a:extLst>
              <a:ext uri="{FF2B5EF4-FFF2-40B4-BE49-F238E27FC236}">
                <a16:creationId xmlns:a16="http://schemas.microsoft.com/office/drawing/2014/main" id="{42D769D6-9196-43C6-B01F-3E0D3A0444A5}"/>
              </a:ext>
            </a:extLst>
          </p:cNvPr>
          <p:cNvSpPr/>
          <p:nvPr/>
        </p:nvSpPr>
        <p:spPr>
          <a:xfrm>
            <a:off x="3245032" y="2318383"/>
            <a:ext cx="2060539" cy="705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wählen, unterstützen, in Beziehung setzen, bestimmen, verteidigen, beurteilen, bewerten, vergleichen, kontrastieren, argumentieren, rechtfertigen, unterstützen, überzeugen, auswählen, bewerten</a:t>
            </a:r>
            <a:endParaRPr lang="en-US" sz="800" dirty="0">
              <a:solidFill>
                <a:schemeClr val="tx1"/>
              </a:solidFill>
            </a:endParaRPr>
          </a:p>
        </p:txBody>
      </p:sp>
      <p:sp>
        <p:nvSpPr>
          <p:cNvPr id="18" name="Rechteck 17">
            <a:extLst>
              <a:ext uri="{FF2B5EF4-FFF2-40B4-BE49-F238E27FC236}">
                <a16:creationId xmlns:a16="http://schemas.microsoft.com/office/drawing/2014/main" id="{BCE8F983-DAFE-47F4-A08C-FB2D0A071DD9}"/>
              </a:ext>
            </a:extLst>
          </p:cNvPr>
          <p:cNvSpPr/>
          <p:nvPr/>
        </p:nvSpPr>
        <p:spPr>
          <a:xfrm>
            <a:off x="3245032" y="3149526"/>
            <a:ext cx="2060539" cy="52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klassifizieren, zerlegen, kategorisieren, analysieren, grafisch darstellen, veranschaulichen, kritisieren, vereinfachen, verknüpfen</a:t>
            </a:r>
            <a:endParaRPr lang="en-US" sz="800" dirty="0">
              <a:solidFill>
                <a:schemeClr val="tx1"/>
              </a:solidFill>
            </a:endParaRPr>
          </a:p>
        </p:txBody>
      </p:sp>
      <p:sp>
        <p:nvSpPr>
          <p:cNvPr id="19" name="Rechteck 18">
            <a:extLst>
              <a:ext uri="{FF2B5EF4-FFF2-40B4-BE49-F238E27FC236}">
                <a16:creationId xmlns:a16="http://schemas.microsoft.com/office/drawing/2014/main" id="{C1AEB58D-0C5C-4392-AEA5-23116BC52EFF}"/>
              </a:ext>
            </a:extLst>
          </p:cNvPr>
          <p:cNvSpPr/>
          <p:nvPr/>
        </p:nvSpPr>
        <p:spPr>
          <a:xfrm>
            <a:off x="3245032" y="3798858"/>
            <a:ext cx="2060539" cy="52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berechnen, vorhersagen, anwenden, lösen, veranschaulichen, verwenden, demonstrieren, bestimmen, modellieren, durchführen, präsentieren</a:t>
            </a:r>
            <a:endParaRPr lang="en-US" sz="800" dirty="0">
              <a:solidFill>
                <a:schemeClr val="tx1"/>
              </a:solidFill>
            </a:endParaRPr>
          </a:p>
        </p:txBody>
      </p:sp>
      <p:sp>
        <p:nvSpPr>
          <p:cNvPr id="20" name="Rechteck 19">
            <a:extLst>
              <a:ext uri="{FF2B5EF4-FFF2-40B4-BE49-F238E27FC236}">
                <a16:creationId xmlns:a16="http://schemas.microsoft.com/office/drawing/2014/main" id="{EF908CD9-C875-4AE4-B016-C4762AB1C63B}"/>
              </a:ext>
            </a:extLst>
          </p:cNvPr>
          <p:cNvSpPr/>
          <p:nvPr/>
        </p:nvSpPr>
        <p:spPr>
          <a:xfrm>
            <a:off x="3245032" y="4448553"/>
            <a:ext cx="2060539" cy="523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beschreiben, erklären, umschreiben, neu formulieren, originelle Beispiele nennen, zusammenfassen, kontrastieren, interpretieren, diskutieren</a:t>
            </a:r>
            <a:endParaRPr lang="en-US" sz="800" dirty="0">
              <a:solidFill>
                <a:schemeClr val="tx1"/>
              </a:solidFill>
            </a:endParaRPr>
          </a:p>
        </p:txBody>
      </p:sp>
      <p:sp>
        <p:nvSpPr>
          <p:cNvPr id="21" name="Rechteck 20">
            <a:extLst>
              <a:ext uri="{FF2B5EF4-FFF2-40B4-BE49-F238E27FC236}">
                <a16:creationId xmlns:a16="http://schemas.microsoft.com/office/drawing/2014/main" id="{82BE2D75-4B9E-4072-B348-0404E0ACC1D0}"/>
              </a:ext>
            </a:extLst>
          </p:cNvPr>
          <p:cNvSpPr/>
          <p:nvPr/>
        </p:nvSpPr>
        <p:spPr>
          <a:xfrm>
            <a:off x="2171881" y="5612240"/>
            <a:ext cx="5813171" cy="261610"/>
          </a:xfrm>
          <a:prstGeom prst="rect">
            <a:avLst/>
          </a:prstGeom>
          <a:solidFill>
            <a:schemeClr val="bg1"/>
          </a:solidFill>
        </p:spPr>
        <p:txBody>
          <a:bodyPr wrap="square">
            <a:spAutoFit/>
          </a:bodyPr>
          <a:lstStyle/>
          <a:p>
            <a:r>
              <a:rPr lang="en-US" sz="1100" dirty="0" err="1"/>
              <a:t>Lernzielbeispiele</a:t>
            </a:r>
            <a:r>
              <a:rPr lang="en-US" sz="1100" dirty="0"/>
              <a:t> </a:t>
            </a:r>
            <a:r>
              <a:rPr lang="en-US" sz="1100" dirty="0" err="1"/>
              <a:t>adaptiert</a:t>
            </a:r>
            <a:r>
              <a:rPr lang="en-US" sz="1100" dirty="0"/>
              <a:t> von Nelson Baker, Georgia Tech: nelson.baker”pe.gatech.edu</a:t>
            </a:r>
          </a:p>
        </p:txBody>
      </p:sp>
      <p:sp>
        <p:nvSpPr>
          <p:cNvPr id="22" name="Rechteck 21">
            <a:extLst>
              <a:ext uri="{FF2B5EF4-FFF2-40B4-BE49-F238E27FC236}">
                <a16:creationId xmlns:a16="http://schemas.microsoft.com/office/drawing/2014/main" id="{362F2C94-2F77-4B9A-BBDA-C44E490C695D}"/>
              </a:ext>
            </a:extLst>
          </p:cNvPr>
          <p:cNvSpPr/>
          <p:nvPr/>
        </p:nvSpPr>
        <p:spPr>
          <a:xfrm>
            <a:off x="3239743" y="5081895"/>
            <a:ext cx="2060539" cy="435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rPr>
              <a:t>auflisten, rezitieren, skizzieren, definieren, benennen, zuordnen, zitieren, erinnern, identifizieren, kennzeichnen, erkennen</a:t>
            </a:r>
            <a:endParaRPr lang="en-US" sz="800" dirty="0">
              <a:solidFill>
                <a:schemeClr val="tx1"/>
              </a:solidFill>
            </a:endParaRPr>
          </a:p>
        </p:txBody>
      </p:sp>
      <p:sp>
        <p:nvSpPr>
          <p:cNvPr id="23" name="Rechteck 22">
            <a:extLst>
              <a:ext uri="{FF2B5EF4-FFF2-40B4-BE49-F238E27FC236}">
                <a16:creationId xmlns:a16="http://schemas.microsoft.com/office/drawing/2014/main" id="{1F046D7E-612F-4EB5-933E-4BDD83BCB34C}"/>
              </a:ext>
            </a:extLst>
          </p:cNvPr>
          <p:cNvSpPr/>
          <p:nvPr/>
        </p:nvSpPr>
        <p:spPr>
          <a:xfrm>
            <a:off x="5396004" y="1657139"/>
            <a:ext cx="2153112" cy="58477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wird</a:t>
            </a:r>
            <a:r>
              <a:rPr lang="en-US" sz="800" dirty="0"/>
              <a:t> der Student in der Lage sein, </a:t>
            </a:r>
            <a:r>
              <a:rPr lang="en-US" sz="800" dirty="0" err="1"/>
              <a:t>ein</a:t>
            </a:r>
            <a:r>
              <a:rPr lang="en-US" sz="800" dirty="0"/>
              <a:t> </a:t>
            </a:r>
            <a:r>
              <a:rPr lang="en-US" sz="800" dirty="0" err="1"/>
              <a:t>originelles</a:t>
            </a:r>
            <a:r>
              <a:rPr lang="en-US" sz="800" dirty="0"/>
              <a:t> </a:t>
            </a:r>
            <a:r>
              <a:rPr lang="en-US" sz="800" dirty="0" err="1"/>
              <a:t>Hausaufgabenproblem</a:t>
            </a:r>
            <a:r>
              <a:rPr lang="en-US" sz="800" dirty="0"/>
              <a:t> </a:t>
            </a:r>
            <a:r>
              <a:rPr lang="en-US" sz="800" dirty="0" err="1"/>
              <a:t>zu</a:t>
            </a:r>
            <a:r>
              <a:rPr lang="en-US" sz="800" dirty="0"/>
              <a:t> </a:t>
            </a:r>
            <a:r>
              <a:rPr lang="en-US" sz="800" dirty="0" err="1"/>
              <a:t>entwerfen</a:t>
            </a:r>
            <a:r>
              <a:rPr lang="en-US" sz="800" dirty="0"/>
              <a:t>, das </a:t>
            </a:r>
            <a:r>
              <a:rPr lang="en-US" sz="800" dirty="0" err="1"/>
              <a:t>sich</a:t>
            </a:r>
            <a:r>
              <a:rPr lang="en-US" sz="800" dirty="0"/>
              <a:t> </a:t>
            </a:r>
            <a:r>
              <a:rPr lang="en-US" sz="800" dirty="0" err="1"/>
              <a:t>mit</a:t>
            </a:r>
            <a:r>
              <a:rPr lang="en-US" sz="800" dirty="0"/>
              <a:t> der </a:t>
            </a:r>
            <a:r>
              <a:rPr lang="en-US" sz="800" dirty="0" err="1"/>
              <a:t>Energieeinsparung</a:t>
            </a:r>
            <a:r>
              <a:rPr lang="en-US" sz="800" dirty="0"/>
              <a:t> </a:t>
            </a:r>
            <a:r>
              <a:rPr lang="en-US" sz="800" dirty="0" err="1"/>
              <a:t>befasst</a:t>
            </a:r>
            <a:endParaRPr lang="en-US" sz="800" dirty="0"/>
          </a:p>
        </p:txBody>
      </p:sp>
      <p:sp>
        <p:nvSpPr>
          <p:cNvPr id="25" name="Rechteck 24">
            <a:extLst>
              <a:ext uri="{FF2B5EF4-FFF2-40B4-BE49-F238E27FC236}">
                <a16:creationId xmlns:a16="http://schemas.microsoft.com/office/drawing/2014/main" id="{01269CD0-535E-4BCC-887C-6C6BF897DA95}"/>
              </a:ext>
            </a:extLst>
          </p:cNvPr>
          <p:cNvSpPr/>
          <p:nvPr/>
        </p:nvSpPr>
        <p:spPr>
          <a:xfrm>
            <a:off x="5396004" y="2401983"/>
            <a:ext cx="2153112" cy="58477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kann</a:t>
            </a:r>
            <a:r>
              <a:rPr lang="en-US" sz="800" dirty="0"/>
              <a:t> der Student </a:t>
            </a:r>
            <a:r>
              <a:rPr lang="de-DE" sz="800" dirty="0"/>
              <a:t>entscheiden, ob die Energieeinsparung oder die Impulserhaltung besser zur Lösung eines Dynamikproblems geeignet ist</a:t>
            </a:r>
            <a:endParaRPr lang="en-US" sz="800" dirty="0"/>
          </a:p>
        </p:txBody>
      </p:sp>
      <p:sp>
        <p:nvSpPr>
          <p:cNvPr id="30" name="Rechteck 29">
            <a:extLst>
              <a:ext uri="{FF2B5EF4-FFF2-40B4-BE49-F238E27FC236}">
                <a16:creationId xmlns:a16="http://schemas.microsoft.com/office/drawing/2014/main" id="{879EBC36-B2C9-47D0-8B38-B72BADAACD52}"/>
              </a:ext>
            </a:extLst>
          </p:cNvPr>
          <p:cNvSpPr/>
          <p:nvPr/>
        </p:nvSpPr>
        <p:spPr>
          <a:xfrm>
            <a:off x="5381275" y="3829962"/>
            <a:ext cx="2153112" cy="46166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wird</a:t>
            </a:r>
            <a:r>
              <a:rPr lang="en-US" sz="800" dirty="0"/>
              <a:t> der Student in der Lage sein, </a:t>
            </a:r>
            <a:r>
              <a:rPr lang="de-DE" sz="800" dirty="0"/>
              <a:t>die kinetische Energie eines Projektils zu berechnen</a:t>
            </a:r>
            <a:endParaRPr lang="en-US" sz="800" dirty="0"/>
          </a:p>
        </p:txBody>
      </p:sp>
      <p:sp>
        <p:nvSpPr>
          <p:cNvPr id="33" name="Rechteck 32">
            <a:extLst>
              <a:ext uri="{FF2B5EF4-FFF2-40B4-BE49-F238E27FC236}">
                <a16:creationId xmlns:a16="http://schemas.microsoft.com/office/drawing/2014/main" id="{9EB2079A-5BAA-4A70-9176-F24D0C1543CF}"/>
              </a:ext>
            </a:extLst>
          </p:cNvPr>
          <p:cNvSpPr/>
          <p:nvPr/>
        </p:nvSpPr>
        <p:spPr>
          <a:xfrm>
            <a:off x="5381393" y="3186360"/>
            <a:ext cx="2153112" cy="46166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wird</a:t>
            </a:r>
            <a:r>
              <a:rPr lang="en-US" sz="800" dirty="0"/>
              <a:t> der Student in der Lage sein, </a:t>
            </a:r>
            <a:r>
              <a:rPr lang="de-DE" sz="800" dirty="0"/>
              <a:t>zwischen potentieller und kinetischer Energie zu unterscheiden</a:t>
            </a:r>
            <a:endParaRPr lang="en-US" sz="800" dirty="0"/>
          </a:p>
        </p:txBody>
      </p:sp>
      <p:sp>
        <p:nvSpPr>
          <p:cNvPr id="34" name="Rechteck 33">
            <a:extLst>
              <a:ext uri="{FF2B5EF4-FFF2-40B4-BE49-F238E27FC236}">
                <a16:creationId xmlns:a16="http://schemas.microsoft.com/office/drawing/2014/main" id="{3AA48E35-AB3E-424E-BB86-8ECCAF23C764}"/>
              </a:ext>
            </a:extLst>
          </p:cNvPr>
          <p:cNvSpPr/>
          <p:nvPr/>
        </p:nvSpPr>
        <p:spPr>
          <a:xfrm>
            <a:off x="5396004" y="4473040"/>
            <a:ext cx="2153112" cy="46166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wird</a:t>
            </a:r>
            <a:r>
              <a:rPr lang="en-US" sz="800" dirty="0"/>
              <a:t> der Student in der Lage sein, die </a:t>
            </a:r>
            <a:r>
              <a:rPr lang="en-US" sz="800" dirty="0" err="1"/>
              <a:t>drei</a:t>
            </a:r>
            <a:r>
              <a:rPr lang="en-US" sz="800" dirty="0"/>
              <a:t> </a:t>
            </a:r>
            <a:r>
              <a:rPr lang="de-DE" sz="800" dirty="0"/>
              <a:t>Newtonschen Gesetze in eigenen Worten zu beschreiben</a:t>
            </a:r>
            <a:endParaRPr lang="en-US" sz="800" dirty="0"/>
          </a:p>
        </p:txBody>
      </p:sp>
      <p:sp>
        <p:nvSpPr>
          <p:cNvPr id="35" name="Rechteck 34">
            <a:extLst>
              <a:ext uri="{FF2B5EF4-FFF2-40B4-BE49-F238E27FC236}">
                <a16:creationId xmlns:a16="http://schemas.microsoft.com/office/drawing/2014/main" id="{35E93E3B-288F-417E-8604-0D3ACC0BF9E6}"/>
              </a:ext>
            </a:extLst>
          </p:cNvPr>
          <p:cNvSpPr/>
          <p:nvPr/>
        </p:nvSpPr>
        <p:spPr>
          <a:xfrm>
            <a:off x="5381275" y="5103146"/>
            <a:ext cx="2153112" cy="461665"/>
          </a:xfrm>
          <a:prstGeom prst="rect">
            <a:avLst/>
          </a:prstGeom>
          <a:solidFill>
            <a:schemeClr val="bg1"/>
          </a:solidFill>
        </p:spPr>
        <p:txBody>
          <a:bodyPr wrap="square">
            <a:spAutoFit/>
          </a:bodyPr>
          <a:lstStyle/>
          <a:p>
            <a:r>
              <a:rPr lang="en-US" sz="800" dirty="0"/>
              <a:t>Am Ende des </a:t>
            </a:r>
            <a:r>
              <a:rPr lang="en-US" sz="800" dirty="0" err="1"/>
              <a:t>Moduls</a:t>
            </a:r>
            <a:r>
              <a:rPr lang="en-US" sz="800" dirty="0"/>
              <a:t> </a:t>
            </a:r>
            <a:r>
              <a:rPr lang="en-US" sz="800" dirty="0" err="1"/>
              <a:t>wird</a:t>
            </a:r>
            <a:r>
              <a:rPr lang="en-US" sz="800" dirty="0"/>
              <a:t> der Student in der Lage sein, die </a:t>
            </a:r>
            <a:r>
              <a:rPr lang="en-US" sz="800" dirty="0" err="1"/>
              <a:t>drei</a:t>
            </a:r>
            <a:r>
              <a:rPr lang="en-US" sz="800" dirty="0"/>
              <a:t> </a:t>
            </a:r>
            <a:r>
              <a:rPr lang="de-DE" sz="800" dirty="0"/>
              <a:t>Newtonschen Gesetze zu rezitieren</a:t>
            </a:r>
            <a:endParaRPr lang="en-US" sz="800" dirty="0"/>
          </a:p>
        </p:txBody>
      </p:sp>
    </p:spTree>
    <p:extLst>
      <p:ext uri="{BB962C8B-B14F-4D97-AF65-F5344CB8AC3E}">
        <p14:creationId xmlns:p14="http://schemas.microsoft.com/office/powerpoint/2010/main" val="4031591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89808" y="1261533"/>
            <a:ext cx="8727622" cy="4648200"/>
          </a:xfrm>
        </p:spPr>
        <p:txBody>
          <a:bodyPr>
            <a:normAutofit/>
          </a:bodyPr>
          <a:lstStyle/>
          <a:p>
            <a:r>
              <a:rPr lang="de-AT" dirty="0"/>
              <a:t>Für j</a:t>
            </a:r>
            <a:r>
              <a:rPr lang="de-DE" dirty="0" err="1"/>
              <a:t>ede</a:t>
            </a:r>
            <a:r>
              <a:rPr lang="de-DE" dirty="0"/>
              <a:t> Vorlesung sollte eine Makro- und Mikrostruktur erarbeitet werden.</a:t>
            </a:r>
          </a:p>
          <a:p>
            <a:r>
              <a:rPr lang="de-DE" b="1" i="1" dirty="0"/>
              <a:t>Makro: </a:t>
            </a:r>
            <a:r>
              <a:rPr lang="de-DE" dirty="0"/>
              <a:t>Zeitstruktur der Vorlesung zur Erreichung der Lernziele</a:t>
            </a:r>
          </a:p>
          <a:p>
            <a:pPr lvl="1"/>
            <a:r>
              <a:rPr lang="de-DE" dirty="0"/>
              <a:t>In ein oder zwei großen Einheiten organisiert? </a:t>
            </a:r>
          </a:p>
          <a:p>
            <a:pPr lvl="1"/>
            <a:r>
              <a:rPr lang="de-DE" dirty="0"/>
              <a:t>Über das ganze Semester verteilt</a:t>
            </a:r>
          </a:p>
          <a:p>
            <a:pPr lvl="1"/>
            <a:r>
              <a:rPr lang="de-DE" dirty="0"/>
              <a:t>[</a:t>
            </a:r>
            <a:r>
              <a:rPr lang="de-DE" i="1" dirty="0"/>
              <a:t>siehe Folie Ausgangsfragen</a:t>
            </a:r>
            <a:r>
              <a:rPr lang="de-DE" dirty="0"/>
              <a:t>]</a:t>
            </a:r>
          </a:p>
          <a:p>
            <a:r>
              <a:rPr lang="de-DE" b="1" i="1" dirty="0"/>
              <a:t>Mikro</a:t>
            </a:r>
            <a:r>
              <a:rPr lang="de-DE" b="1" dirty="0"/>
              <a:t>: </a:t>
            </a:r>
            <a:r>
              <a:rPr lang="de-DE" dirty="0"/>
              <a:t>Didaktische Elemente zur Erreichung des Lernziels</a:t>
            </a:r>
          </a:p>
          <a:p>
            <a:pPr lvl="1"/>
            <a:r>
              <a:rPr lang="de-DE" dirty="0"/>
              <a:t>Erarbeitung folgender Dimensionen: Zeit, Name, Beschreibung, Methode, Material, Notizen</a:t>
            </a:r>
          </a:p>
          <a:p>
            <a:pPr lvl="1"/>
            <a:r>
              <a:rPr lang="de-DE" dirty="0"/>
              <a:t>[</a:t>
            </a:r>
            <a:r>
              <a:rPr lang="de-DE" i="1" dirty="0"/>
              <a:t>siehe das Beispiel auf der nächsten Folie</a:t>
            </a:r>
            <a:r>
              <a:rPr lang="de-DE" dirty="0"/>
              <a:t>]</a:t>
            </a:r>
          </a:p>
        </p:txBody>
      </p:sp>
      <p:sp>
        <p:nvSpPr>
          <p:cNvPr id="3" name="Titel 2"/>
          <p:cNvSpPr>
            <a:spLocks noGrp="1"/>
          </p:cNvSpPr>
          <p:nvPr>
            <p:ph type="title"/>
          </p:nvPr>
        </p:nvSpPr>
        <p:spPr>
          <a:xfrm>
            <a:off x="628650" y="365125"/>
            <a:ext cx="8188780" cy="523875"/>
          </a:xfrm>
        </p:spPr>
        <p:txBody>
          <a:bodyPr/>
          <a:lstStyle/>
          <a:p>
            <a:r>
              <a:rPr lang="de-DE" dirty="0"/>
              <a:t>Vorlesungsplanung – Planungsstruktur</a:t>
            </a:r>
          </a:p>
        </p:txBody>
      </p:sp>
      <p:sp>
        <p:nvSpPr>
          <p:cNvPr id="6" name="Slide Number Placeholder 5"/>
          <p:cNvSpPr>
            <a:spLocks noGrp="1"/>
          </p:cNvSpPr>
          <p:nvPr>
            <p:ph type="sldNum" sz="quarter" idx="12"/>
          </p:nvPr>
        </p:nvSpPr>
        <p:spPr/>
        <p:txBody>
          <a:bodyPr/>
          <a:lstStyle/>
          <a:p>
            <a:fld id="{C77C6C3F-668B-4AF5-BFA9-0F657EB068D6}" type="slidenum">
              <a:rPr lang="pl-PL" smtClean="0"/>
              <a:pPr/>
              <a:t>28</a:t>
            </a:fld>
            <a:endParaRPr lang="pl-PL"/>
          </a:p>
        </p:txBody>
      </p:sp>
    </p:spTree>
    <p:extLst>
      <p:ext uri="{BB962C8B-B14F-4D97-AF65-F5344CB8AC3E}">
        <p14:creationId xmlns:p14="http://schemas.microsoft.com/office/powerpoint/2010/main" val="1191887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Vorlesungsplanung – Planungsstruktur</a:t>
            </a:r>
          </a:p>
        </p:txBody>
      </p:sp>
      <p:graphicFrame>
        <p:nvGraphicFramePr>
          <p:cNvPr id="9" name="Tabelle 8"/>
          <p:cNvGraphicFramePr>
            <a:graphicFrameLocks noGrp="1"/>
          </p:cNvGraphicFramePr>
          <p:nvPr>
            <p:extLst>
              <p:ext uri="{D42A27DB-BD31-4B8C-83A1-F6EECF244321}">
                <p14:modId xmlns:p14="http://schemas.microsoft.com/office/powerpoint/2010/main" val="2945731600"/>
              </p:ext>
            </p:extLst>
          </p:nvPr>
        </p:nvGraphicFramePr>
        <p:xfrm>
          <a:off x="300037" y="1138238"/>
          <a:ext cx="8543925" cy="4682831"/>
        </p:xfrm>
        <a:graphic>
          <a:graphicData uri="http://schemas.openxmlformats.org/drawingml/2006/table">
            <a:tbl>
              <a:tblPr firstRow="1" firstCol="1" bandRow="1">
                <a:tableStyleId>{5C22544A-7EE6-4342-B048-85BDC9FD1C3A}</a:tableStyleId>
              </a:tblPr>
              <a:tblGrid>
                <a:gridCol w="570413">
                  <a:extLst>
                    <a:ext uri="{9D8B030D-6E8A-4147-A177-3AD203B41FA5}">
                      <a16:colId xmlns:a16="http://schemas.microsoft.com/office/drawing/2014/main" val="20000"/>
                    </a:ext>
                  </a:extLst>
                </a:gridCol>
                <a:gridCol w="1697094">
                  <a:extLst>
                    <a:ext uri="{9D8B030D-6E8A-4147-A177-3AD203B41FA5}">
                      <a16:colId xmlns:a16="http://schemas.microsoft.com/office/drawing/2014/main" val="20001"/>
                    </a:ext>
                  </a:extLst>
                </a:gridCol>
                <a:gridCol w="2539041">
                  <a:extLst>
                    <a:ext uri="{9D8B030D-6E8A-4147-A177-3AD203B41FA5}">
                      <a16:colId xmlns:a16="http://schemas.microsoft.com/office/drawing/2014/main" val="20002"/>
                    </a:ext>
                  </a:extLst>
                </a:gridCol>
                <a:gridCol w="981394">
                  <a:extLst>
                    <a:ext uri="{9D8B030D-6E8A-4147-A177-3AD203B41FA5}">
                      <a16:colId xmlns:a16="http://schemas.microsoft.com/office/drawing/2014/main" val="20003"/>
                    </a:ext>
                  </a:extLst>
                </a:gridCol>
                <a:gridCol w="1290826">
                  <a:extLst>
                    <a:ext uri="{9D8B030D-6E8A-4147-A177-3AD203B41FA5}">
                      <a16:colId xmlns:a16="http://schemas.microsoft.com/office/drawing/2014/main" val="20004"/>
                    </a:ext>
                  </a:extLst>
                </a:gridCol>
                <a:gridCol w="1465157">
                  <a:extLst>
                    <a:ext uri="{9D8B030D-6E8A-4147-A177-3AD203B41FA5}">
                      <a16:colId xmlns:a16="http://schemas.microsoft.com/office/drawing/2014/main" val="20005"/>
                    </a:ext>
                  </a:extLst>
                </a:gridCol>
              </a:tblGrid>
              <a:tr h="211282">
                <a:tc>
                  <a:txBody>
                    <a:bodyPr/>
                    <a:lstStyle/>
                    <a:p>
                      <a:pPr>
                        <a:lnSpc>
                          <a:spcPct val="107000"/>
                        </a:lnSpc>
                        <a:spcAft>
                          <a:spcPts val="0"/>
                        </a:spcAft>
                      </a:pPr>
                      <a:r>
                        <a:rPr lang="en-US" sz="900" dirty="0">
                          <a:effectLst/>
                        </a:rPr>
                        <a:t>Zeit</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Name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Beschreibung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Methode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Material</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Notizen</a:t>
                      </a:r>
                      <a:r>
                        <a:rPr lang="en-US" sz="900" dirty="0">
                          <a:effectLst/>
                        </a:rPr>
                        <a:t>/</a:t>
                      </a:r>
                      <a:r>
                        <a:rPr lang="en-US" sz="900" dirty="0" err="1">
                          <a:effectLst/>
                        </a:rPr>
                        <a:t>Quellen</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0"/>
                  </a:ext>
                </a:extLst>
              </a:tr>
              <a:tr h="105641">
                <a:tc>
                  <a:txBody>
                    <a:bodyPr/>
                    <a:lstStyle/>
                    <a:p>
                      <a:pPr>
                        <a:lnSpc>
                          <a:spcPct val="107000"/>
                        </a:lnSpc>
                        <a:spcAft>
                          <a:spcPts val="0"/>
                        </a:spcAft>
                      </a:pPr>
                      <a:r>
                        <a:rPr lang="en-US" sz="900">
                          <a:effectLst/>
                        </a:rPr>
                        <a:t>3’</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Einführung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Didaktik</a:t>
                      </a:r>
                      <a:r>
                        <a:rPr lang="en-US" sz="900" dirty="0">
                          <a:effectLst/>
                        </a:rPr>
                        <a:t> </a:t>
                      </a:r>
                      <a:r>
                        <a:rPr lang="en-US" sz="900" dirty="0" err="1">
                          <a:effectLst/>
                        </a:rPr>
                        <a:t>ist</a:t>
                      </a:r>
                      <a:r>
                        <a:rPr lang="en-US" sz="900" dirty="0">
                          <a:effectLst/>
                        </a:rPr>
                        <a:t> </a:t>
                      </a:r>
                      <a:r>
                        <a:rPr lang="en-US" sz="900" dirty="0" err="1">
                          <a:effectLst/>
                        </a:rPr>
                        <a:t>wichtig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Vortragende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Folie</a:t>
                      </a:r>
                      <a:r>
                        <a:rPr lang="en-US" sz="900" dirty="0">
                          <a:effectLst/>
                        </a:rPr>
                        <a:t> 2</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a:effectLst/>
                        </a:rPr>
                        <a:t> </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1"/>
                  </a:ext>
                </a:extLst>
              </a:tr>
              <a:tr h="1795895">
                <a:tc>
                  <a:txBody>
                    <a:bodyPr/>
                    <a:lstStyle/>
                    <a:p>
                      <a:pPr>
                        <a:lnSpc>
                          <a:spcPct val="107000"/>
                        </a:lnSpc>
                        <a:spcAft>
                          <a:spcPts val="0"/>
                        </a:spcAft>
                      </a:pPr>
                      <a:r>
                        <a:rPr lang="en-US" sz="900">
                          <a:effectLst/>
                        </a:rPr>
                        <a:t>15’</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Warm-up</a:t>
                      </a:r>
                      <a:r>
                        <a:rPr lang="en-US" sz="900" dirty="0">
                          <a:effectLst/>
                        </a:rPr>
                        <a:t> – Speed Dating/ </a:t>
                      </a:r>
                      <a:r>
                        <a:rPr lang="en-US" sz="900" dirty="0" err="1">
                          <a:effectLst/>
                        </a:rPr>
                        <a:t>Karussellübung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de-DE" sz="900" dirty="0">
                          <a:effectLst/>
                        </a:rPr>
                        <a:t>Die folgenden Fragen müssen in einer 3-Runden-Speeddating- / Karussellübung in Dreiergruppen besprochen werden </a:t>
                      </a:r>
                    </a:p>
                    <a:p>
                      <a:pPr>
                        <a:lnSpc>
                          <a:spcPct val="107000"/>
                        </a:lnSpc>
                        <a:spcAft>
                          <a:spcPts val="0"/>
                        </a:spcAft>
                      </a:pPr>
                      <a:r>
                        <a:rPr lang="en-US" sz="900" dirty="0">
                          <a:effectLst/>
                        </a:rPr>
                        <a:t> </a:t>
                      </a:r>
                      <a:endParaRPr lang="de-DE" sz="900" dirty="0">
                        <a:effectLst/>
                      </a:endParaRPr>
                    </a:p>
                    <a:p>
                      <a:pPr>
                        <a:lnSpc>
                          <a:spcPct val="107000"/>
                        </a:lnSpc>
                        <a:spcAft>
                          <a:spcPts val="0"/>
                        </a:spcAft>
                      </a:pPr>
                      <a:r>
                        <a:rPr lang="de-DE" sz="900" dirty="0">
                          <a:effectLst/>
                        </a:rPr>
                        <a:t>Wie heißen Sie?</a:t>
                      </a:r>
                    </a:p>
                    <a:p>
                      <a:pPr>
                        <a:lnSpc>
                          <a:spcPct val="107000"/>
                        </a:lnSpc>
                        <a:spcAft>
                          <a:spcPts val="0"/>
                        </a:spcAft>
                      </a:pPr>
                      <a:r>
                        <a:rPr lang="de-DE" sz="900" dirty="0">
                          <a:effectLst/>
                        </a:rPr>
                        <a:t>Wer war dein Lieblingslehrer?</a:t>
                      </a:r>
                    </a:p>
                    <a:p>
                      <a:pPr>
                        <a:lnSpc>
                          <a:spcPct val="107000"/>
                        </a:lnSpc>
                        <a:spcAft>
                          <a:spcPts val="0"/>
                        </a:spcAft>
                      </a:pPr>
                      <a:r>
                        <a:rPr lang="de-DE" sz="900" dirty="0">
                          <a:effectLst/>
                        </a:rPr>
                        <a:t>Warum war diese Person dein Lieblingslehrer?</a:t>
                      </a:r>
                    </a:p>
                    <a:p>
                      <a:pPr>
                        <a:lnSpc>
                          <a:spcPct val="107000"/>
                        </a:lnSpc>
                        <a:spcAft>
                          <a:spcPts val="0"/>
                        </a:spcAft>
                      </a:pPr>
                      <a:r>
                        <a:rPr lang="de-DE" sz="900" dirty="0">
                          <a:effectLst/>
                        </a:rPr>
                        <a:t>Was war Ihre aufregendste Lernerfahrung?</a:t>
                      </a:r>
                    </a:p>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Speed Dating </a:t>
                      </a:r>
                      <a:r>
                        <a:rPr lang="en-US" sz="900" dirty="0" err="1">
                          <a:effectLst/>
                        </a:rPr>
                        <a:t>Raumvorbereitung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Folien</a:t>
                      </a:r>
                      <a:r>
                        <a:rPr lang="en-US" sz="900" dirty="0">
                          <a:effectLst/>
                        </a:rPr>
                        <a:t> 3-4 und </a:t>
                      </a:r>
                      <a:r>
                        <a:rPr lang="en-US" sz="900" dirty="0" err="1">
                          <a:effectLst/>
                        </a:rPr>
                        <a:t>Karteikarten</a:t>
                      </a:r>
                      <a:r>
                        <a:rPr lang="en-US" sz="900" dirty="0">
                          <a:effectLst/>
                        </a:rPr>
                        <a:t>/</a:t>
                      </a:r>
                      <a:r>
                        <a:rPr lang="en-US" sz="900" dirty="0" err="1">
                          <a:effectLst/>
                        </a:rPr>
                        <a:t>Klebezettel</a:t>
                      </a:r>
                      <a:endParaRPr lang="de-DE" sz="900" dirty="0">
                        <a:effectLst/>
                      </a:endParaRPr>
                    </a:p>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TLAC </a:t>
                      </a:r>
                      <a:r>
                        <a:rPr lang="de-AT" sz="900" dirty="0">
                          <a:effectLst/>
                        </a:rPr>
                        <a:t>übersetzt</a:t>
                      </a:r>
                      <a:endParaRPr lang="de-DE" sz="900" dirty="0">
                        <a:effectLst/>
                      </a:endParaRPr>
                    </a:p>
                    <a:p>
                      <a:pPr>
                        <a:lnSpc>
                          <a:spcPct val="107000"/>
                        </a:lnSpc>
                        <a:spcAft>
                          <a:spcPts val="0"/>
                        </a:spcAft>
                      </a:pPr>
                      <a:r>
                        <a:rPr lang="en-US" sz="900" u="sng" dirty="0">
                          <a:effectLst/>
                          <a:hlinkClick r:id="rId3"/>
                        </a:rPr>
                        <a:t>http://www.classtools.net/blog/using-speed-dating/</a:t>
                      </a:r>
                      <a:endParaRPr lang="de-DE" sz="900" dirty="0">
                        <a:effectLst/>
                      </a:endParaRPr>
                    </a:p>
                    <a:p>
                      <a:pPr>
                        <a:lnSpc>
                          <a:spcPct val="107000"/>
                        </a:lnSpc>
                        <a:spcAft>
                          <a:spcPts val="0"/>
                        </a:spcAft>
                      </a:pPr>
                      <a:r>
                        <a:rPr lang="en-US" sz="900" u="sng" dirty="0">
                          <a:effectLst/>
                          <a:hlinkClick r:id="rId4"/>
                        </a:rPr>
                        <a:t>https://www.uni-due.de/imperia/md/images/zfh/mentoring-tutorien/speed_dating.pdf</a:t>
                      </a:r>
                      <a:endParaRPr lang="de-DE" sz="900" dirty="0">
                        <a:effectLst/>
                      </a:endParaRPr>
                    </a:p>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2"/>
                  </a:ext>
                </a:extLst>
              </a:tr>
              <a:tr h="739486">
                <a:tc>
                  <a:txBody>
                    <a:bodyPr/>
                    <a:lstStyle/>
                    <a:p>
                      <a:pPr>
                        <a:lnSpc>
                          <a:spcPct val="107000"/>
                        </a:lnSpc>
                        <a:spcAft>
                          <a:spcPts val="0"/>
                        </a:spcAft>
                      </a:pPr>
                      <a:r>
                        <a:rPr lang="en-US" sz="900">
                          <a:effectLst/>
                        </a:rPr>
                        <a:t>10’</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So </a:t>
                      </a:r>
                      <a:r>
                        <a:rPr lang="en-US" sz="900" dirty="0" err="1">
                          <a:effectLst/>
                        </a:rPr>
                        <a:t>bricht</a:t>
                      </a:r>
                      <a:r>
                        <a:rPr lang="en-US" sz="900" dirty="0">
                          <a:effectLst/>
                        </a:rPr>
                        <a:t> man das </a:t>
                      </a:r>
                      <a:r>
                        <a:rPr lang="en-US" sz="900" dirty="0" err="1">
                          <a:effectLst/>
                        </a:rPr>
                        <a:t>Eis</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de-DE" sz="900" dirty="0">
                          <a:effectLst/>
                        </a:rPr>
                        <a:t>Erläutern Sie verschiedene Arten von Eisbrecher-Spielen (Persönliche Vorstellung, Menschen Sortieren, Interview mit Ihrem Nachbarn, Flipchart-Parcours).</a:t>
                      </a:r>
                    </a:p>
                    <a:p>
                      <a:pPr>
                        <a:lnSpc>
                          <a:spcPct val="107000"/>
                        </a:lnSpc>
                        <a:spcAft>
                          <a:spcPts val="0"/>
                        </a:spcAft>
                      </a:pP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Vortragende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Folie</a:t>
                      </a:r>
                      <a:r>
                        <a:rPr lang="en-US" sz="900" dirty="0">
                          <a:effectLst/>
                        </a:rPr>
                        <a:t> 5</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TLAC </a:t>
                      </a:r>
                      <a:r>
                        <a:rPr lang="en-US" sz="900" dirty="0" err="1">
                          <a:effectLst/>
                        </a:rPr>
                        <a:t>neues</a:t>
                      </a:r>
                      <a:r>
                        <a:rPr lang="en-US" sz="900" dirty="0">
                          <a:effectLst/>
                        </a:rPr>
                        <a:t> </a:t>
                      </a:r>
                      <a:r>
                        <a:rPr lang="en-US" sz="900" dirty="0" err="1">
                          <a:effectLst/>
                        </a:rPr>
                        <a:t>Kapitel</a:t>
                      </a:r>
                      <a:r>
                        <a:rPr lang="en-US" sz="900" dirty="0">
                          <a:effectLst/>
                        </a:rPr>
                        <a:t> 2</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3"/>
                  </a:ext>
                </a:extLst>
              </a:tr>
              <a:tr h="422564">
                <a:tc>
                  <a:txBody>
                    <a:bodyPr/>
                    <a:lstStyle/>
                    <a:p>
                      <a:pPr>
                        <a:lnSpc>
                          <a:spcPct val="107000"/>
                        </a:lnSpc>
                        <a:spcAft>
                          <a:spcPts val="0"/>
                        </a:spcAft>
                      </a:pPr>
                      <a:r>
                        <a:rPr lang="en-US" sz="900">
                          <a:effectLst/>
                        </a:rPr>
                        <a:t>5’</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Lerntheorien</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de-DE" sz="900" dirty="0">
                          <a:effectLst/>
                        </a:rPr>
                        <a:t>Erklären Sie verschiedene Lerntheorien und verwenden Sie das Material „Lerntheorien“.</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Vortragende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Folien</a:t>
                      </a:r>
                      <a:r>
                        <a:rPr lang="en-US" sz="900" dirty="0">
                          <a:effectLst/>
                        </a:rPr>
                        <a:t> 6-11</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TLAC </a:t>
                      </a:r>
                      <a:r>
                        <a:rPr lang="en-US" sz="900" dirty="0" err="1">
                          <a:effectLst/>
                        </a:rPr>
                        <a:t>neues</a:t>
                      </a:r>
                      <a:r>
                        <a:rPr lang="en-US" sz="900" dirty="0">
                          <a:effectLst/>
                        </a:rPr>
                        <a:t> </a:t>
                      </a:r>
                      <a:r>
                        <a:rPr lang="en-US" sz="900" dirty="0" err="1">
                          <a:effectLst/>
                        </a:rPr>
                        <a:t>Kapitel</a:t>
                      </a:r>
                      <a:r>
                        <a:rPr lang="en-US" sz="900" dirty="0">
                          <a:effectLst/>
                        </a:rPr>
                        <a:t> “</a:t>
                      </a:r>
                      <a:r>
                        <a:rPr lang="en-US" sz="900" dirty="0" err="1">
                          <a:effectLst/>
                        </a:rPr>
                        <a:t>Lerntheorien</a:t>
                      </a:r>
                      <a:r>
                        <a:rPr lang="en-US" sz="900" dirty="0">
                          <a:effectLst/>
                        </a:rPr>
                        <a:t>”</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4"/>
                  </a:ext>
                </a:extLst>
              </a:tr>
              <a:tr h="1162050">
                <a:tc>
                  <a:txBody>
                    <a:bodyPr/>
                    <a:lstStyle/>
                    <a:p>
                      <a:pPr>
                        <a:lnSpc>
                          <a:spcPct val="107000"/>
                        </a:lnSpc>
                        <a:spcAft>
                          <a:spcPts val="0"/>
                        </a:spcAft>
                      </a:pPr>
                      <a:r>
                        <a:rPr lang="en-US" sz="900">
                          <a:effectLst/>
                        </a:rPr>
                        <a:t>15’</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Lernziele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de-DE" sz="900" dirty="0">
                          <a:effectLst/>
                          <a:latin typeface="Calibri" panose="020F0502020204030204" pitchFamily="34" charset="0"/>
                          <a:ea typeface="Calibri" panose="020F0502020204030204" pitchFamily="34" charset="0"/>
                          <a:cs typeface="Times New Roman" panose="02020603050405020304" pitchFamily="18" charset="0"/>
                        </a:rPr>
                        <a:t>Erklären Sie, wie wichtig es ist, über das Lernziel einer Vorlesung nachzudenken, und erläutern Sie die </a:t>
                      </a:r>
                      <a:r>
                        <a:rPr lang="de-DE" sz="900" dirty="0" err="1">
                          <a:effectLst/>
                          <a:latin typeface="Calibri" panose="020F0502020204030204" pitchFamily="34" charset="0"/>
                          <a:ea typeface="Calibri" panose="020F0502020204030204" pitchFamily="34" charset="0"/>
                          <a:cs typeface="Times New Roman" panose="02020603050405020304" pitchFamily="18" charset="0"/>
                        </a:rPr>
                        <a:t>Bloom´sche</a:t>
                      </a:r>
                      <a:r>
                        <a:rPr lang="de-DE" sz="900" dirty="0">
                          <a:effectLst/>
                          <a:latin typeface="Calibri" panose="020F0502020204030204" pitchFamily="34" charset="0"/>
                          <a:ea typeface="Calibri" panose="020F0502020204030204" pitchFamily="34" charset="0"/>
                          <a:cs typeface="Times New Roman" panose="02020603050405020304" pitchFamily="18" charset="0"/>
                        </a:rPr>
                        <a:t> Taxonomie</a:t>
                      </a:r>
                    </a:p>
                    <a:p>
                      <a:pPr>
                        <a:lnSpc>
                          <a:spcPct val="107000"/>
                        </a:lnSpc>
                        <a:spcAft>
                          <a:spcPts val="0"/>
                        </a:spcAft>
                      </a:pPr>
                      <a:r>
                        <a:rPr lang="en-US" sz="900" dirty="0">
                          <a:effectLst/>
                        </a:rPr>
                        <a:t>Und </a:t>
                      </a:r>
                      <a:r>
                        <a:rPr lang="en-US" sz="900" dirty="0" err="1">
                          <a:effectLst/>
                        </a:rPr>
                        <a:t>zeigen</a:t>
                      </a:r>
                      <a:r>
                        <a:rPr lang="en-US" sz="900" dirty="0">
                          <a:effectLst/>
                        </a:rPr>
                        <a:t> Sie das Video: </a:t>
                      </a:r>
                      <a:r>
                        <a:rPr lang="en-US" sz="900" u="sng" dirty="0">
                          <a:effectLst/>
                          <a:hlinkClick r:id="rId5"/>
                        </a:rPr>
                        <a:t>https://www.youtube.com/watch?v=ayefSTAnCR8</a:t>
                      </a:r>
                      <a:endParaRPr lang="de-DE" sz="900" dirty="0">
                        <a:effectLst/>
                      </a:endParaRPr>
                    </a:p>
                    <a:p>
                      <a:pPr>
                        <a:lnSpc>
                          <a:spcPct val="107000"/>
                        </a:lnSpc>
                        <a:spcAft>
                          <a:spcPts val="0"/>
                        </a:spcAft>
                      </a:pPr>
                      <a:r>
                        <a:rPr lang="en-US" sz="900" dirty="0">
                          <a:effectLst/>
                        </a:rPr>
                        <a:t>und/</a:t>
                      </a:r>
                      <a:r>
                        <a:rPr lang="en-US" sz="900" dirty="0" err="1">
                          <a:effectLst/>
                        </a:rPr>
                        <a:t>oder</a:t>
                      </a:r>
                      <a:r>
                        <a:rPr lang="en-US" sz="900" dirty="0">
                          <a:effectLst/>
                        </a:rPr>
                        <a:t> die SOLO-</a:t>
                      </a:r>
                      <a:r>
                        <a:rPr lang="en-US" sz="900" dirty="0" err="1">
                          <a:effectLst/>
                        </a:rPr>
                        <a:t>Taxonomie</a:t>
                      </a:r>
                      <a:r>
                        <a:rPr lang="en-US" sz="900" dirty="0">
                          <a:effectLst/>
                        </a:rPr>
                        <a:t> von Biggs</a:t>
                      </a:r>
                      <a:endParaRPr lang="de-DE" sz="900" dirty="0">
                        <a:effectLst/>
                      </a:endParaRPr>
                    </a:p>
                    <a:p>
                      <a:pPr>
                        <a:lnSpc>
                          <a:spcPct val="107000"/>
                        </a:lnSpc>
                        <a:spcAft>
                          <a:spcPts val="0"/>
                        </a:spcAft>
                      </a:pPr>
                      <a:r>
                        <a:rPr lang="en-US" sz="900" dirty="0">
                          <a:effectLst/>
                          <a:hlinkClick r:id="rId6"/>
                        </a:rPr>
                        <a:t>https://www.youtube.com/watch?v=uDXXV-mCLPg</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Vortragende</a:t>
                      </a:r>
                      <a:r>
                        <a:rPr lang="en-US" sz="900" dirty="0">
                          <a:effectLst/>
                        </a:rPr>
                        <a:t> &amp; Video</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4 </a:t>
                      </a:r>
                      <a:r>
                        <a:rPr lang="pl-PL" sz="900" dirty="0">
                          <a:effectLst/>
                        </a:rPr>
                        <a:t>Folien</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u="sng" dirty="0">
                          <a:effectLst/>
                          <a:hlinkClick r:id="rId5"/>
                        </a:rPr>
                        <a:t>https://www.youtube.com/watch?v=ayefSTAnCR8</a:t>
                      </a:r>
                      <a:endParaRPr lang="de-DE" sz="900" dirty="0">
                        <a:effectLst/>
                      </a:endParaRPr>
                    </a:p>
                    <a:p>
                      <a:pPr>
                        <a:lnSpc>
                          <a:spcPct val="107000"/>
                        </a:lnSpc>
                        <a:spcAft>
                          <a:spcPts val="0"/>
                        </a:spcAft>
                      </a:pPr>
                      <a:r>
                        <a:rPr lang="en-US" sz="900" dirty="0">
                          <a:effectLst/>
                        </a:rPr>
                        <a:t> </a:t>
                      </a:r>
                      <a:endParaRPr lang="de-DE" sz="900" dirty="0">
                        <a:effectLst/>
                      </a:endParaRPr>
                    </a:p>
                    <a:p>
                      <a:pPr>
                        <a:lnSpc>
                          <a:spcPct val="107000"/>
                        </a:lnSpc>
                        <a:spcAft>
                          <a:spcPts val="0"/>
                        </a:spcAft>
                      </a:pPr>
                      <a:r>
                        <a:rPr lang="en-US" sz="900" u="sng" dirty="0">
                          <a:effectLst/>
                          <a:hlinkClick r:id="rId7"/>
                        </a:rPr>
                        <a:t>http://www.johnbiggs.com.au/academic/solo-taxonomy/</a:t>
                      </a:r>
                      <a:endParaRPr lang="de-DE" sz="900" dirty="0">
                        <a:effectLst/>
                      </a:endParaRPr>
                    </a:p>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5"/>
                  </a:ext>
                </a:extLst>
              </a:tr>
              <a:tr h="211282">
                <a:tc>
                  <a:txBody>
                    <a:bodyPr/>
                    <a:lstStyle/>
                    <a:p>
                      <a:pPr>
                        <a:lnSpc>
                          <a:spcPct val="107000"/>
                        </a:lnSpc>
                        <a:spcAft>
                          <a:spcPts val="0"/>
                        </a:spcAft>
                      </a:pPr>
                      <a:r>
                        <a:rPr lang="en-US" sz="900">
                          <a:effectLst/>
                        </a:rPr>
                        <a:t>10’</a:t>
                      </a:r>
                      <a:endParaRPr lang="de-DE" sz="90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pl-PL" sz="900" dirty="0">
                          <a:effectLst/>
                        </a:rPr>
                        <a:t>Pause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de-DE" sz="900" dirty="0">
                          <a:effectLst/>
                        </a:rPr>
                        <a:t>Machen Sie eine Pause und trinken Sie Tee/Kaffee!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err="1">
                          <a:effectLst/>
                        </a:rPr>
                        <a:t>Te</a:t>
                      </a:r>
                      <a:r>
                        <a:rPr lang="pl-PL" sz="900" dirty="0">
                          <a:effectLst/>
                        </a:rPr>
                        <a:t>e</a:t>
                      </a:r>
                      <a:r>
                        <a:rPr lang="en-US" sz="900" dirty="0">
                          <a:effectLst/>
                        </a:rPr>
                        <a:t>/</a:t>
                      </a:r>
                      <a:r>
                        <a:rPr lang="pl-PL" sz="900" dirty="0">
                          <a:effectLst/>
                        </a:rPr>
                        <a:t>Kaffee</a:t>
                      </a:r>
                      <a:r>
                        <a:rPr lang="en-US" sz="900" dirty="0">
                          <a:effectLst/>
                        </a:rPr>
                        <a:t> &amp; </a:t>
                      </a:r>
                      <a:r>
                        <a:rPr lang="pl-PL" sz="900" dirty="0">
                          <a:effectLst/>
                        </a:rPr>
                        <a:t>Kekse</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tc>
                  <a:txBody>
                    <a:bodyPr/>
                    <a:lstStyle/>
                    <a:p>
                      <a:pPr>
                        <a:lnSpc>
                          <a:spcPct val="107000"/>
                        </a:lnSpc>
                        <a:spcAft>
                          <a:spcPts val="0"/>
                        </a:spcAft>
                      </a:pPr>
                      <a:r>
                        <a:rPr lang="en-US" sz="900" dirty="0">
                          <a:effectLst/>
                        </a:rPr>
                        <a:t> </a:t>
                      </a:r>
                      <a:endParaRPr lang="de-DE" sz="900" dirty="0">
                        <a:effectLst/>
                        <a:latin typeface="Calibri" panose="020F0502020204030204" pitchFamily="34"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10006"/>
                  </a:ext>
                </a:extLst>
              </a:tr>
            </a:tbl>
          </a:graphicData>
        </a:graphic>
      </p:graphicFrame>
      <p:sp>
        <p:nvSpPr>
          <p:cNvPr id="5" name="Slide Number Placeholder 4"/>
          <p:cNvSpPr>
            <a:spLocks noGrp="1"/>
          </p:cNvSpPr>
          <p:nvPr>
            <p:ph type="sldNum" sz="quarter" idx="12"/>
          </p:nvPr>
        </p:nvSpPr>
        <p:spPr/>
        <p:txBody>
          <a:bodyPr/>
          <a:lstStyle/>
          <a:p>
            <a:fld id="{C77C6C3F-668B-4AF5-BFA9-0F657EB068D6}" type="slidenum">
              <a:rPr lang="pl-PL" smtClean="0"/>
              <a:pPr/>
              <a:t>29</a:t>
            </a:fld>
            <a:endParaRPr lang="pl-PL"/>
          </a:p>
        </p:txBody>
      </p:sp>
    </p:spTree>
    <p:extLst>
      <p:ext uri="{BB962C8B-B14F-4D97-AF65-F5344CB8AC3E}">
        <p14:creationId xmlns:p14="http://schemas.microsoft.com/office/powerpoint/2010/main" val="4283658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endParaRPr lang="de-DE"/>
          </a:p>
        </p:txBody>
      </p:sp>
      <p:sp>
        <p:nvSpPr>
          <p:cNvPr id="3" name="Titel 2"/>
          <p:cNvSpPr>
            <a:spLocks noGrp="1"/>
          </p:cNvSpPr>
          <p:nvPr>
            <p:ph type="title"/>
          </p:nvPr>
        </p:nvSpPr>
        <p:spPr/>
        <p:txBody>
          <a:bodyPr/>
          <a:lstStyle/>
          <a:p>
            <a:r>
              <a:rPr lang="de-DE" dirty="0"/>
              <a:t>Teilnehmeraktivierung</a:t>
            </a:r>
          </a:p>
        </p:txBody>
      </p:sp>
      <p:pic>
        <p:nvPicPr>
          <p:cNvPr id="4" name="Grafik 3"/>
          <p:cNvPicPr>
            <a:picLocks noChangeAspect="1"/>
          </p:cNvPicPr>
          <p:nvPr/>
        </p:nvPicPr>
        <p:blipFill rotWithShape="1">
          <a:blip r:embed="rId3"/>
          <a:srcRect t="1225"/>
          <a:stretch/>
        </p:blipFill>
        <p:spPr>
          <a:xfrm>
            <a:off x="1722225" y="2778827"/>
            <a:ext cx="5699549" cy="3529122"/>
          </a:xfrm>
          <a:prstGeom prst="rect">
            <a:avLst/>
          </a:prstGeom>
        </p:spPr>
      </p:pic>
    </p:spTree>
    <p:extLst>
      <p:ext uri="{BB962C8B-B14F-4D97-AF65-F5344CB8AC3E}">
        <p14:creationId xmlns:p14="http://schemas.microsoft.com/office/powerpoint/2010/main" val="3981227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4154143181"/>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DE" dirty="0"/>
              <a:t>Aktivierungsmethoden – das World-Café</a:t>
            </a:r>
            <a:endParaRPr lang="de-AT" dirty="0"/>
          </a:p>
        </p:txBody>
      </p:sp>
      <p:sp>
        <p:nvSpPr>
          <p:cNvPr id="5" name="Textfeld 4"/>
          <p:cNvSpPr txBox="1"/>
          <p:nvPr/>
        </p:nvSpPr>
        <p:spPr>
          <a:xfrm>
            <a:off x="3738732" y="6203290"/>
            <a:ext cx="4294926" cy="461665"/>
          </a:xfrm>
          <a:prstGeom prst="rect">
            <a:avLst/>
          </a:prstGeom>
          <a:noFill/>
        </p:spPr>
        <p:txBody>
          <a:bodyPr wrap="square" rtlCol="0">
            <a:spAutoFit/>
          </a:bodyPr>
          <a:lstStyle/>
          <a:p>
            <a:r>
              <a:rPr lang="de-AT" sz="1200" dirty="0"/>
              <a:t>Quelle: </a:t>
            </a:r>
            <a:r>
              <a:rPr lang="de-DE" sz="1200" dirty="0">
                <a:hlinkClick r:id="rId8"/>
              </a:rPr>
              <a:t>https://www.youtube.com/watch?v=_0d0Gybq-l0</a:t>
            </a:r>
            <a:r>
              <a:rPr lang="de-DE" sz="1200" dirty="0"/>
              <a:t> </a:t>
            </a:r>
          </a:p>
          <a:p>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31</a:t>
            </a:fld>
            <a:endParaRPr lang="pl-PL"/>
          </a:p>
        </p:txBody>
      </p:sp>
    </p:spTree>
    <p:extLst>
      <p:ext uri="{BB962C8B-B14F-4D97-AF65-F5344CB8AC3E}">
        <p14:creationId xmlns:p14="http://schemas.microsoft.com/office/powerpoint/2010/main" val="3969869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Aktivierungsmethoden – das World-Café</a:t>
            </a:r>
            <a:endParaRPr lang="de-AT" dirty="0"/>
          </a:p>
        </p:txBody>
      </p:sp>
      <p:sp>
        <p:nvSpPr>
          <p:cNvPr id="5" name="Textfeld 4"/>
          <p:cNvSpPr txBox="1"/>
          <p:nvPr/>
        </p:nvSpPr>
        <p:spPr>
          <a:xfrm>
            <a:off x="3738732" y="6203290"/>
            <a:ext cx="4294926" cy="461665"/>
          </a:xfrm>
          <a:prstGeom prst="rect">
            <a:avLst/>
          </a:prstGeom>
          <a:noFill/>
        </p:spPr>
        <p:txBody>
          <a:bodyPr wrap="square" rtlCol="0">
            <a:spAutoFit/>
          </a:bodyPr>
          <a:lstStyle/>
          <a:p>
            <a:r>
              <a:rPr lang="de-AT" sz="1200" dirty="0"/>
              <a:t>Quelle: </a:t>
            </a:r>
            <a:r>
              <a:rPr lang="de-DE" sz="1200" dirty="0">
                <a:hlinkClick r:id="rId3"/>
              </a:rPr>
              <a:t>https://www.youtube.com/watch?v=_0d0Gybq-l0</a:t>
            </a:r>
            <a:r>
              <a:rPr lang="de-DE" sz="1200" dirty="0"/>
              <a:t> </a:t>
            </a:r>
          </a:p>
          <a:p>
            <a:endParaRPr lang="de-AT" sz="1200" dirty="0"/>
          </a:p>
        </p:txBody>
      </p:sp>
      <p:sp>
        <p:nvSpPr>
          <p:cNvPr id="2" name="Inhaltsplatzhalter 1"/>
          <p:cNvSpPr>
            <a:spLocks noGrp="1"/>
          </p:cNvSpPr>
          <p:nvPr>
            <p:ph idx="1"/>
          </p:nvPr>
        </p:nvSpPr>
        <p:spPr/>
        <p:txBody>
          <a:bodyPr>
            <a:normAutofit fontScale="92500" lnSpcReduction="10000"/>
          </a:bodyPr>
          <a:lstStyle/>
          <a:p>
            <a:r>
              <a:rPr lang="de-DE" dirty="0"/>
              <a:t>Das Setting sollte ähnlich einem Caféhaus sein </a:t>
            </a:r>
            <a:endParaRPr lang="de-AT" dirty="0"/>
          </a:p>
          <a:p>
            <a:pPr lvl="1"/>
            <a:r>
              <a:rPr lang="de-DE" dirty="0"/>
              <a:t>Pro Tisch maximal 5 Personen </a:t>
            </a:r>
            <a:endParaRPr lang="de-AT" dirty="0"/>
          </a:p>
          <a:p>
            <a:r>
              <a:rPr lang="de-DE" dirty="0"/>
              <a:t>3 zwanzigminütige Diskussionsrunden</a:t>
            </a:r>
            <a:endParaRPr lang="de-AT" dirty="0"/>
          </a:p>
          <a:p>
            <a:pPr lvl="1"/>
            <a:r>
              <a:rPr lang="de-AT" dirty="0"/>
              <a:t>In jeder Diskussionsrunde wird einer Gruppe eine Fragestellung zugeteilt</a:t>
            </a:r>
          </a:p>
          <a:p>
            <a:pPr lvl="1"/>
            <a:r>
              <a:rPr lang="de-AT" dirty="0"/>
              <a:t>Nach jeder Runde </a:t>
            </a:r>
            <a:r>
              <a:rPr lang="de-DE" dirty="0"/>
              <a:t>muss eine Person, der sogenannte „Gastgeber”, am Tisch bleiben </a:t>
            </a:r>
            <a:endParaRPr lang="de-AT" dirty="0"/>
          </a:p>
          <a:p>
            <a:pPr lvl="1"/>
            <a:r>
              <a:rPr lang="de-AT" dirty="0"/>
              <a:t>Die anderen verlassen den Tisch und </a:t>
            </a:r>
            <a:r>
              <a:rPr lang="de-DE" dirty="0"/>
              <a:t>gehen an einen anderen Tisch</a:t>
            </a:r>
            <a:endParaRPr lang="de-AT" dirty="0"/>
          </a:p>
          <a:p>
            <a:pPr lvl="1"/>
            <a:r>
              <a:rPr lang="de-DE" dirty="0"/>
              <a:t>Der „Gastgeber” stellt seinen neuen „Gästen” die bisherigen Arbeitsergebnisse kurz vor</a:t>
            </a:r>
            <a:endParaRPr lang="de-AT" dirty="0"/>
          </a:p>
          <a:p>
            <a:r>
              <a:rPr lang="de-AT" dirty="0"/>
              <a:t>Zum Schluss </a:t>
            </a:r>
            <a:r>
              <a:rPr lang="de-DE" dirty="0"/>
              <a:t>präsentieren ausgewählte Teilnehmer die Ergebnisse im Plenum.</a:t>
            </a:r>
            <a:endParaRPr lang="de-AT" dirty="0"/>
          </a:p>
          <a:p>
            <a:pPr lvl="1"/>
            <a:endParaRPr lang="de-AT" dirty="0"/>
          </a:p>
          <a:p>
            <a:endParaRPr lang="de-AT"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32</a:t>
            </a:fld>
            <a:endParaRPr lang="pl-PL"/>
          </a:p>
        </p:txBody>
      </p:sp>
    </p:spTree>
    <p:extLst>
      <p:ext uri="{BB962C8B-B14F-4D97-AF65-F5344CB8AC3E}">
        <p14:creationId xmlns:p14="http://schemas.microsoft.com/office/powerpoint/2010/main" val="13493769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368787516"/>
              </p:ext>
            </p:extLst>
          </p:nvPr>
        </p:nvGraphicFramePr>
        <p:xfrm>
          <a:off x="628649" y="1262063"/>
          <a:ext cx="8018045"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DE" dirty="0"/>
              <a:t>Aktivierungsmethoden – </a:t>
            </a:r>
            <a:r>
              <a:rPr lang="de-DE" dirty="0" err="1"/>
              <a:t>Fishbowl</a:t>
            </a:r>
            <a:r>
              <a:rPr lang="de-DE" dirty="0"/>
              <a:t>-Diskussion</a:t>
            </a:r>
            <a:endParaRPr lang="de-AT" dirty="0"/>
          </a:p>
        </p:txBody>
      </p:sp>
      <p:sp>
        <p:nvSpPr>
          <p:cNvPr id="5" name="Textfeld 4"/>
          <p:cNvSpPr txBox="1"/>
          <p:nvPr/>
        </p:nvSpPr>
        <p:spPr>
          <a:xfrm>
            <a:off x="3738732" y="6283327"/>
            <a:ext cx="4179397" cy="285748"/>
          </a:xfrm>
          <a:prstGeom prst="rect">
            <a:avLst/>
          </a:prstGeom>
          <a:noFill/>
        </p:spPr>
        <p:txBody>
          <a:bodyPr wrap="square" rtlCol="0">
            <a:spAutoFit/>
          </a:bodyPr>
          <a:lstStyle/>
          <a:p>
            <a:r>
              <a:rPr lang="de-AT" sz="1200" dirty="0"/>
              <a:t>Quelle: </a:t>
            </a:r>
            <a:r>
              <a:rPr lang="de-DE" sz="1200" dirty="0">
                <a:hlinkClick r:id="rId8"/>
              </a:rPr>
              <a:t>https://www.youtube.com/watch?v=xkWl9b0FZSE</a:t>
            </a:r>
            <a:r>
              <a:rPr lang="de-DE" sz="1200" dirty="0"/>
              <a:t> </a:t>
            </a:r>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33</a:t>
            </a:fld>
            <a:endParaRPr lang="pl-PL" dirty="0"/>
          </a:p>
        </p:txBody>
      </p:sp>
    </p:spTree>
    <p:extLst>
      <p:ext uri="{BB962C8B-B14F-4D97-AF65-F5344CB8AC3E}">
        <p14:creationId xmlns:p14="http://schemas.microsoft.com/office/powerpoint/2010/main" val="967270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Aktivierungsmethoden – </a:t>
            </a:r>
            <a:r>
              <a:rPr lang="de-DE" dirty="0" err="1"/>
              <a:t>Fishbowl</a:t>
            </a:r>
            <a:r>
              <a:rPr lang="de-DE" dirty="0"/>
              <a:t>-Diskussion</a:t>
            </a:r>
            <a:endParaRPr lang="de-AT" dirty="0"/>
          </a:p>
        </p:txBody>
      </p:sp>
      <p:sp>
        <p:nvSpPr>
          <p:cNvPr id="2" name="Inhaltsplatzhalter 1"/>
          <p:cNvSpPr>
            <a:spLocks noGrp="1"/>
          </p:cNvSpPr>
          <p:nvPr>
            <p:ph idx="1"/>
          </p:nvPr>
        </p:nvSpPr>
        <p:spPr/>
        <p:txBody>
          <a:bodyPr/>
          <a:lstStyle/>
          <a:p>
            <a:r>
              <a:rPr lang="de-DE" dirty="0"/>
              <a:t>Es gibt keine Unterscheidung zwischen Sprechern und Publikum.</a:t>
            </a:r>
            <a:endParaRPr lang="de-AT" dirty="0"/>
          </a:p>
          <a:p>
            <a:r>
              <a:rPr lang="de-AT" dirty="0"/>
              <a:t>Vorsicht: </a:t>
            </a:r>
            <a:r>
              <a:rPr lang="de-DE" dirty="0"/>
              <a:t>Introvertierte Teilnehmer können zögern, sich zu beteiligen</a:t>
            </a:r>
            <a:endParaRPr lang="de-AT" dirty="0"/>
          </a:p>
          <a:p>
            <a:pPr lvl="1"/>
            <a:r>
              <a:rPr lang="de-DE" dirty="0"/>
              <a:t>Um sie einzubeziehen, sammeln Sie ihre Meinung vor der Diskussion in schriftlicher Form auf Post-</a:t>
            </a:r>
            <a:r>
              <a:rPr lang="de-DE" dirty="0" err="1"/>
              <a:t>its</a:t>
            </a:r>
            <a:endParaRPr lang="de-AT" dirty="0"/>
          </a:p>
          <a:p>
            <a:pPr lvl="1"/>
            <a:r>
              <a:rPr lang="de-AT" dirty="0"/>
              <a:t>Füge eine Live-Abstimmung in die Diskussion hinzu</a:t>
            </a:r>
          </a:p>
        </p:txBody>
      </p:sp>
      <p:sp>
        <p:nvSpPr>
          <p:cNvPr id="7" name="Slide Number Placeholder 6"/>
          <p:cNvSpPr>
            <a:spLocks noGrp="1"/>
          </p:cNvSpPr>
          <p:nvPr>
            <p:ph type="sldNum" sz="quarter" idx="12"/>
          </p:nvPr>
        </p:nvSpPr>
        <p:spPr/>
        <p:txBody>
          <a:bodyPr/>
          <a:lstStyle/>
          <a:p>
            <a:fld id="{C77C6C3F-668B-4AF5-BFA9-0F657EB068D6}" type="slidenum">
              <a:rPr lang="pl-PL" smtClean="0"/>
              <a:pPr/>
              <a:t>34</a:t>
            </a:fld>
            <a:endParaRPr lang="pl-PL"/>
          </a:p>
        </p:txBody>
      </p:sp>
      <p:sp>
        <p:nvSpPr>
          <p:cNvPr id="8" name="Textfeld 4"/>
          <p:cNvSpPr txBox="1"/>
          <p:nvPr/>
        </p:nvSpPr>
        <p:spPr>
          <a:xfrm>
            <a:off x="3818534" y="6188659"/>
            <a:ext cx="4267375" cy="276999"/>
          </a:xfrm>
          <a:prstGeom prst="rect">
            <a:avLst/>
          </a:prstGeom>
          <a:noFill/>
        </p:spPr>
        <p:txBody>
          <a:bodyPr wrap="square" rtlCol="0">
            <a:spAutoFit/>
          </a:bodyPr>
          <a:lstStyle/>
          <a:p>
            <a:r>
              <a:rPr lang="de-AT" sz="1200" dirty="0"/>
              <a:t>Quelle: </a:t>
            </a:r>
            <a:r>
              <a:rPr lang="de-DE" sz="1200" dirty="0">
                <a:hlinkClick r:id="rId3"/>
              </a:rPr>
              <a:t>https://www.youtube.com/watch?v=xkWl9b0FZSE</a:t>
            </a:r>
            <a:r>
              <a:rPr lang="de-AT" sz="1200" dirty="0"/>
              <a:t> </a:t>
            </a:r>
          </a:p>
        </p:txBody>
      </p:sp>
    </p:spTree>
    <p:extLst>
      <p:ext uri="{BB962C8B-B14F-4D97-AF65-F5344CB8AC3E}">
        <p14:creationId xmlns:p14="http://schemas.microsoft.com/office/powerpoint/2010/main" val="617959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062300991"/>
              </p:ext>
            </p:extLst>
          </p:nvPr>
        </p:nvGraphicFramePr>
        <p:xfrm>
          <a:off x="433137" y="969674"/>
          <a:ext cx="8277725" cy="4813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DE" dirty="0"/>
              <a:t>Aktivierungsmethoden - Kreuzworträtsel</a:t>
            </a:r>
            <a:endParaRPr lang="de-AT" dirty="0"/>
          </a:p>
        </p:txBody>
      </p:sp>
      <p:sp>
        <p:nvSpPr>
          <p:cNvPr id="5" name="Textfeld 4"/>
          <p:cNvSpPr txBox="1"/>
          <p:nvPr/>
        </p:nvSpPr>
        <p:spPr>
          <a:xfrm>
            <a:off x="3333184" y="6203949"/>
            <a:ext cx="4711903" cy="276999"/>
          </a:xfrm>
          <a:prstGeom prst="rect">
            <a:avLst/>
          </a:prstGeom>
          <a:noFill/>
        </p:spPr>
        <p:txBody>
          <a:bodyPr wrap="square" rtlCol="0">
            <a:spAutoFit/>
          </a:bodyPr>
          <a:lstStyle/>
          <a:p>
            <a:pPr algn="r"/>
            <a:r>
              <a:rPr lang="de-AT" sz="1200" dirty="0"/>
              <a:t>Quelle: </a:t>
            </a:r>
            <a:r>
              <a:rPr lang="de-AT" sz="1200" dirty="0">
                <a:hlinkClick r:id="rId8"/>
              </a:rPr>
              <a:t>http://www.eclipsecrossword.com/</a:t>
            </a:r>
            <a:endParaRPr lang="de-AT" sz="1200" dirty="0"/>
          </a:p>
        </p:txBody>
      </p:sp>
      <p:sp>
        <p:nvSpPr>
          <p:cNvPr id="8" name="Slide Number Placeholder 7"/>
          <p:cNvSpPr>
            <a:spLocks noGrp="1"/>
          </p:cNvSpPr>
          <p:nvPr>
            <p:ph type="sldNum" sz="quarter" idx="12"/>
          </p:nvPr>
        </p:nvSpPr>
        <p:spPr/>
        <p:txBody>
          <a:bodyPr/>
          <a:lstStyle/>
          <a:p>
            <a:fld id="{C77C6C3F-668B-4AF5-BFA9-0F657EB068D6}" type="slidenum">
              <a:rPr lang="pl-PL" smtClean="0"/>
              <a:pPr/>
              <a:t>35</a:t>
            </a:fld>
            <a:endParaRPr lang="pl-PL" dirty="0"/>
          </a:p>
        </p:txBody>
      </p:sp>
    </p:spTree>
    <p:extLst>
      <p:ext uri="{BB962C8B-B14F-4D97-AF65-F5344CB8AC3E}">
        <p14:creationId xmlns:p14="http://schemas.microsoft.com/office/powerpoint/2010/main" val="2488249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dirty="0"/>
              <a:t>Erstellen Sie ein Kreuzworträtsel auf </a:t>
            </a:r>
            <a:r>
              <a:rPr lang="de-AT" dirty="0">
                <a:hlinkClick r:id="rId3"/>
              </a:rPr>
              <a:t>http://www.eclipsecrossword.com/</a:t>
            </a:r>
            <a:endParaRPr lang="de-AT" dirty="0"/>
          </a:p>
          <a:p>
            <a:r>
              <a:rPr lang="de-DE" dirty="0"/>
              <a:t>Verteilen Sie es als Übung im Unterricht oder als Hausaufgabe.</a:t>
            </a:r>
          </a:p>
          <a:p>
            <a:r>
              <a:rPr lang="de-DE" dirty="0"/>
              <a:t>Vergleichen Sie die Ergebnisse im Unterricht.</a:t>
            </a:r>
          </a:p>
        </p:txBody>
      </p:sp>
      <p:sp>
        <p:nvSpPr>
          <p:cNvPr id="3" name="Foliennummernplatzhalter 2"/>
          <p:cNvSpPr>
            <a:spLocks noGrp="1"/>
          </p:cNvSpPr>
          <p:nvPr>
            <p:ph type="sldNum" sz="quarter" idx="12"/>
          </p:nvPr>
        </p:nvSpPr>
        <p:spPr/>
        <p:txBody>
          <a:bodyPr/>
          <a:lstStyle/>
          <a:p>
            <a:fld id="{C77C6C3F-668B-4AF5-BFA9-0F657EB068D6}" type="slidenum">
              <a:rPr lang="pl-PL" smtClean="0"/>
              <a:pPr/>
              <a:t>36</a:t>
            </a:fld>
            <a:endParaRPr lang="pl-PL"/>
          </a:p>
        </p:txBody>
      </p:sp>
      <p:sp>
        <p:nvSpPr>
          <p:cNvPr id="4" name="Titel 3"/>
          <p:cNvSpPr>
            <a:spLocks noGrp="1"/>
          </p:cNvSpPr>
          <p:nvPr>
            <p:ph type="title"/>
          </p:nvPr>
        </p:nvSpPr>
        <p:spPr/>
        <p:txBody>
          <a:bodyPr/>
          <a:lstStyle/>
          <a:p>
            <a:r>
              <a:rPr lang="de-DE" dirty="0"/>
              <a:t>Aktivierungsmethoden - Kreuzworträtsel</a:t>
            </a:r>
          </a:p>
        </p:txBody>
      </p:sp>
    </p:spTree>
    <p:extLst>
      <p:ext uri="{BB962C8B-B14F-4D97-AF65-F5344CB8AC3E}">
        <p14:creationId xmlns:p14="http://schemas.microsoft.com/office/powerpoint/2010/main" val="3864421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5017149"/>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DE" dirty="0"/>
              <a:t>Aktivierungsmethoden </a:t>
            </a:r>
            <a:r>
              <a:rPr lang="de-AT" dirty="0"/>
              <a:t>– </a:t>
            </a:r>
            <a:r>
              <a:rPr lang="de-AT" dirty="0" err="1"/>
              <a:t>Jigsaw</a:t>
            </a:r>
            <a:r>
              <a:rPr lang="de-AT" dirty="0"/>
              <a:t>-Methode</a:t>
            </a:r>
          </a:p>
        </p:txBody>
      </p:sp>
      <p:sp>
        <p:nvSpPr>
          <p:cNvPr id="5" name="Textfeld 4"/>
          <p:cNvSpPr txBox="1"/>
          <p:nvPr/>
        </p:nvSpPr>
        <p:spPr>
          <a:xfrm>
            <a:off x="3701425" y="6228532"/>
            <a:ext cx="4446531" cy="276999"/>
          </a:xfrm>
          <a:prstGeom prst="rect">
            <a:avLst/>
          </a:prstGeom>
          <a:noFill/>
        </p:spPr>
        <p:txBody>
          <a:bodyPr wrap="square" rtlCol="0">
            <a:spAutoFit/>
          </a:bodyPr>
          <a:lstStyle/>
          <a:p>
            <a:r>
              <a:rPr lang="de-AT" sz="1200" dirty="0"/>
              <a:t>Quelle: </a:t>
            </a:r>
            <a:r>
              <a:rPr lang="de-DE" sz="1200" dirty="0">
                <a:hlinkClick r:id="rId8"/>
              </a:rPr>
              <a:t>https://en.wikipedia.org/wiki/Jigsaw_(teaching_technique)</a:t>
            </a:r>
            <a:r>
              <a:rPr lang="de-DE" sz="1200" dirty="0"/>
              <a:t> </a:t>
            </a:r>
            <a:endParaRPr lang="de-AT" sz="12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37</a:t>
            </a:fld>
            <a:endParaRPr lang="pl-PL" dirty="0"/>
          </a:p>
        </p:txBody>
      </p:sp>
    </p:spTree>
    <p:extLst>
      <p:ext uri="{BB962C8B-B14F-4D97-AF65-F5344CB8AC3E}">
        <p14:creationId xmlns:p14="http://schemas.microsoft.com/office/powerpoint/2010/main" val="876737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Aktivierungsmethoden </a:t>
            </a:r>
            <a:r>
              <a:rPr lang="de-AT" dirty="0"/>
              <a:t>– </a:t>
            </a:r>
            <a:r>
              <a:rPr lang="de-AT" dirty="0" err="1"/>
              <a:t>Jigsaw</a:t>
            </a:r>
            <a:r>
              <a:rPr lang="de-AT" dirty="0"/>
              <a:t>-Methode</a:t>
            </a:r>
          </a:p>
        </p:txBody>
      </p:sp>
      <p:sp>
        <p:nvSpPr>
          <p:cNvPr id="5" name="Textfeld 4"/>
          <p:cNvSpPr txBox="1"/>
          <p:nvPr/>
        </p:nvSpPr>
        <p:spPr>
          <a:xfrm>
            <a:off x="3727551" y="6254657"/>
            <a:ext cx="4070975" cy="646331"/>
          </a:xfrm>
          <a:prstGeom prst="rect">
            <a:avLst/>
          </a:prstGeom>
          <a:noFill/>
        </p:spPr>
        <p:txBody>
          <a:bodyPr wrap="square" rtlCol="0">
            <a:spAutoFit/>
          </a:bodyPr>
          <a:lstStyle/>
          <a:p>
            <a:r>
              <a:rPr lang="de-AT" sz="1200" dirty="0"/>
              <a:t>Quelle: </a:t>
            </a:r>
            <a:r>
              <a:rPr lang="de-DE" sz="1200" dirty="0">
                <a:hlinkClick r:id="rId3"/>
              </a:rPr>
              <a:t>https://en.wikipedia.org/wiki/Jigsaw_(teaching_technique)</a:t>
            </a:r>
            <a:endParaRPr lang="de-AT" sz="1200" dirty="0"/>
          </a:p>
          <a:p>
            <a:endParaRPr lang="de-DE" sz="1200" dirty="0"/>
          </a:p>
        </p:txBody>
      </p:sp>
      <p:sp>
        <p:nvSpPr>
          <p:cNvPr id="2" name="Inhaltsplatzhalter 1"/>
          <p:cNvSpPr>
            <a:spLocks noGrp="1"/>
          </p:cNvSpPr>
          <p:nvPr>
            <p:ph idx="1"/>
          </p:nvPr>
        </p:nvSpPr>
        <p:spPr/>
        <p:txBody>
          <a:bodyPr/>
          <a:lstStyle/>
          <a:p>
            <a:r>
              <a:rPr lang="de-DE" dirty="0"/>
              <a:t>Lesen Sie die folgenden Anweisungen für die </a:t>
            </a:r>
            <a:r>
              <a:rPr lang="de-DE" dirty="0" err="1"/>
              <a:t>Jigsaw</a:t>
            </a:r>
            <a:r>
              <a:rPr lang="de-DE" dirty="0"/>
              <a:t>-Methode</a:t>
            </a:r>
            <a:r>
              <a:rPr lang="de-AT" dirty="0"/>
              <a:t> (</a:t>
            </a:r>
            <a:r>
              <a:rPr lang="de-AT" dirty="0">
                <a:hlinkClick r:id="rId4"/>
              </a:rPr>
              <a:t>https://en.wikipedia.org/wiki/Jigsaw_(teaching_technique</a:t>
            </a:r>
            <a:r>
              <a:rPr lang="de-AT" dirty="0"/>
              <a:t>)</a:t>
            </a:r>
          </a:p>
          <a:p>
            <a:r>
              <a:rPr lang="de-DE" dirty="0"/>
              <a:t>Diese Methode eignet sich für komplexe Themen.</a:t>
            </a:r>
            <a:endParaRPr lang="de-AT" dirty="0"/>
          </a:p>
          <a:p>
            <a:r>
              <a:rPr lang="de-DE" dirty="0"/>
              <a:t>Das zugrunde liegende Prinzip dieser Übung ist der Aufgabenwechsel: vom Wissenserwerb zur Wissensweitergabe an andere Teilnehmer.</a:t>
            </a:r>
            <a:endParaRPr lang="en-US" dirty="0"/>
          </a:p>
          <a:p>
            <a:r>
              <a:rPr lang="de-AT" dirty="0"/>
              <a:t>Lerner sind gleichzeitig Lehrer.</a:t>
            </a:r>
          </a:p>
        </p:txBody>
      </p:sp>
      <p:sp>
        <p:nvSpPr>
          <p:cNvPr id="7" name="Slide Number Placeholder 6"/>
          <p:cNvSpPr>
            <a:spLocks noGrp="1"/>
          </p:cNvSpPr>
          <p:nvPr>
            <p:ph type="sldNum" sz="quarter" idx="12"/>
          </p:nvPr>
        </p:nvSpPr>
        <p:spPr/>
        <p:txBody>
          <a:bodyPr/>
          <a:lstStyle/>
          <a:p>
            <a:fld id="{C77C6C3F-668B-4AF5-BFA9-0F657EB068D6}" type="slidenum">
              <a:rPr lang="pl-PL" smtClean="0"/>
              <a:pPr/>
              <a:t>38</a:t>
            </a:fld>
            <a:endParaRPr lang="pl-PL"/>
          </a:p>
        </p:txBody>
      </p:sp>
    </p:spTree>
    <p:extLst>
      <p:ext uri="{BB962C8B-B14F-4D97-AF65-F5344CB8AC3E}">
        <p14:creationId xmlns:p14="http://schemas.microsoft.com/office/powerpoint/2010/main" val="1820279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Aktivierungsmethoden– </a:t>
            </a:r>
            <a:r>
              <a:rPr lang="de-DE" dirty="0" err="1"/>
              <a:t>Podiumdiskussion</a:t>
            </a:r>
            <a:endParaRPr lang="de-AT" dirty="0"/>
          </a:p>
        </p:txBody>
      </p:sp>
      <p:sp>
        <p:nvSpPr>
          <p:cNvPr id="5" name="Textfeld 4"/>
          <p:cNvSpPr txBox="1"/>
          <p:nvPr/>
        </p:nvSpPr>
        <p:spPr>
          <a:xfrm>
            <a:off x="3685464" y="6203949"/>
            <a:ext cx="3915201" cy="646331"/>
          </a:xfrm>
          <a:prstGeom prst="rect">
            <a:avLst/>
          </a:prstGeom>
          <a:noFill/>
        </p:spPr>
        <p:txBody>
          <a:bodyPr wrap="square" rtlCol="0">
            <a:spAutoFit/>
          </a:bodyPr>
          <a:lstStyle/>
          <a:p>
            <a:r>
              <a:rPr lang="de-AT" sz="1200" dirty="0"/>
              <a:t>Quelle: </a:t>
            </a:r>
            <a:r>
              <a:rPr lang="de-DE" sz="1200" dirty="0">
                <a:hlinkClick r:id="rId3"/>
              </a:rPr>
              <a:t>https://www.slideshare.net/maheswarijaikumar/panel-discussion-92749665</a:t>
            </a:r>
            <a:r>
              <a:rPr lang="de-DE" sz="1200" dirty="0"/>
              <a:t> </a:t>
            </a:r>
          </a:p>
        </p:txBody>
      </p:sp>
      <p:sp>
        <p:nvSpPr>
          <p:cNvPr id="7" name="Slide Number Placeholder 6"/>
          <p:cNvSpPr>
            <a:spLocks noGrp="1"/>
          </p:cNvSpPr>
          <p:nvPr>
            <p:ph type="sldNum" sz="quarter" idx="12"/>
          </p:nvPr>
        </p:nvSpPr>
        <p:spPr/>
        <p:txBody>
          <a:bodyPr/>
          <a:lstStyle/>
          <a:p>
            <a:fld id="{C77C6C3F-668B-4AF5-BFA9-0F657EB068D6}" type="slidenum">
              <a:rPr lang="pl-PL" smtClean="0"/>
              <a:pPr/>
              <a:t>39</a:t>
            </a:fld>
            <a:endParaRPr lang="pl-PL"/>
          </a:p>
        </p:txBody>
      </p:sp>
      <p:graphicFrame>
        <p:nvGraphicFramePr>
          <p:cNvPr id="6" name="Inhaltsplatzhalter 5">
            <a:extLst>
              <a:ext uri="{FF2B5EF4-FFF2-40B4-BE49-F238E27FC236}">
                <a16:creationId xmlns:a16="http://schemas.microsoft.com/office/drawing/2014/main" id="{10DF792E-053E-45DB-B453-B30C6FD24D9F}"/>
              </a:ext>
            </a:extLst>
          </p:cNvPr>
          <p:cNvGraphicFramePr>
            <a:graphicFrameLocks noGrp="1"/>
          </p:cNvGraphicFramePr>
          <p:nvPr>
            <p:ph idx="1"/>
            <p:extLst>
              <p:ext uri="{D42A27DB-BD31-4B8C-83A1-F6EECF244321}">
                <p14:modId xmlns:p14="http://schemas.microsoft.com/office/powerpoint/2010/main" val="3040561794"/>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36451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Aktivierungsmethoden– </a:t>
            </a:r>
            <a:r>
              <a:rPr lang="de-DE" dirty="0" err="1"/>
              <a:t>Podiumdiskussion</a:t>
            </a:r>
            <a:endParaRPr lang="de-AT" dirty="0"/>
          </a:p>
        </p:txBody>
      </p:sp>
      <p:sp>
        <p:nvSpPr>
          <p:cNvPr id="5" name="Textfeld 4"/>
          <p:cNvSpPr txBox="1"/>
          <p:nvPr/>
        </p:nvSpPr>
        <p:spPr>
          <a:xfrm>
            <a:off x="3738731" y="6203949"/>
            <a:ext cx="4268801" cy="461665"/>
          </a:xfrm>
          <a:prstGeom prst="rect">
            <a:avLst/>
          </a:prstGeom>
          <a:noFill/>
        </p:spPr>
        <p:txBody>
          <a:bodyPr wrap="square" rtlCol="0">
            <a:spAutoFit/>
          </a:bodyPr>
          <a:lstStyle/>
          <a:p>
            <a:r>
              <a:rPr lang="de-AT" sz="1200" dirty="0"/>
              <a:t>Quelle: </a:t>
            </a:r>
            <a:r>
              <a:rPr lang="de-AT" sz="1200" dirty="0">
                <a:hlinkClick r:id="rId3"/>
              </a:rPr>
              <a:t>https://www.slideshare.net/maheswarijaikumar/panel-discussion-92749665</a:t>
            </a:r>
            <a:r>
              <a:rPr lang="de-AT" sz="1200" dirty="0"/>
              <a:t> </a:t>
            </a:r>
          </a:p>
        </p:txBody>
      </p:sp>
      <p:sp>
        <p:nvSpPr>
          <p:cNvPr id="2" name="Inhaltsplatzhalter 1"/>
          <p:cNvSpPr>
            <a:spLocks noGrp="1"/>
          </p:cNvSpPr>
          <p:nvPr>
            <p:ph idx="1"/>
          </p:nvPr>
        </p:nvSpPr>
        <p:spPr/>
        <p:txBody>
          <a:bodyPr>
            <a:normAutofit lnSpcReduction="10000"/>
          </a:bodyPr>
          <a:lstStyle/>
          <a:p>
            <a:r>
              <a:rPr lang="de-DE" dirty="0"/>
              <a:t>Lesen Sie die folgenden Folien: </a:t>
            </a:r>
            <a:r>
              <a:rPr lang="de-AT" dirty="0">
                <a:hlinkClick r:id="rId3"/>
              </a:rPr>
              <a:t>https://www.slideshare.net/maheswarijaikumar/panel-discussion-92749665</a:t>
            </a:r>
            <a:endParaRPr lang="de-AT" dirty="0"/>
          </a:p>
          <a:p>
            <a:r>
              <a:rPr lang="de-DE" dirty="0"/>
              <a:t>Mit dieser Methode lernen die Teilnehmer:</a:t>
            </a:r>
            <a:endParaRPr lang="de-AT" dirty="0"/>
          </a:p>
          <a:p>
            <a:pPr lvl="1"/>
            <a:r>
              <a:rPr lang="de-AT" dirty="0"/>
              <a:t>Theorien zu verstehen und zu kritisieren</a:t>
            </a:r>
          </a:p>
          <a:p>
            <a:pPr lvl="1"/>
            <a:r>
              <a:rPr lang="de-DE" dirty="0"/>
              <a:t>verschiedene Arten von Wissen zu erwerben</a:t>
            </a:r>
          </a:p>
          <a:p>
            <a:pPr lvl="1"/>
            <a:r>
              <a:rPr lang="de-DE" dirty="0"/>
              <a:t>an einer wissenschaftlichen Debatte mit dem Publikum teilzunehmen</a:t>
            </a:r>
            <a:endParaRPr lang="de-AT" dirty="0"/>
          </a:p>
          <a:p>
            <a:r>
              <a:rPr lang="de-DE" dirty="0"/>
              <a:t>Es geht hier um eine pädagogische Podiumsdiskussion als Aktivierungsmethode.</a:t>
            </a:r>
          </a:p>
          <a:p>
            <a:r>
              <a:rPr lang="de-DE" dirty="0"/>
              <a:t>Nicht zu verwechseln mit einer Podiumsdiskussion von Experten.</a:t>
            </a:r>
            <a:endParaRPr lang="de-AT"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40</a:t>
            </a:fld>
            <a:endParaRPr lang="pl-PL"/>
          </a:p>
        </p:txBody>
      </p:sp>
    </p:spTree>
    <p:extLst>
      <p:ext uri="{BB962C8B-B14F-4D97-AF65-F5344CB8AC3E}">
        <p14:creationId xmlns:p14="http://schemas.microsoft.com/office/powerpoint/2010/main" val="1329629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dirty="0"/>
              <a:t>Beenden Sie Ihre Vorlesung mit einer Zusammenfassung, um den Teilnehmern zu helfen, Inhalte zu verinnerlichen </a:t>
            </a:r>
          </a:p>
          <a:p>
            <a:pPr lvl="1"/>
            <a:r>
              <a:rPr lang="de-DE" dirty="0"/>
              <a:t>Wiederholen Sie drei Schlussfolgerungen Ihres Kurses</a:t>
            </a:r>
          </a:p>
          <a:p>
            <a:pPr lvl="1"/>
            <a:r>
              <a:rPr lang="de-DE" dirty="0"/>
              <a:t>Ermutigen Sie die Teilnehmer auf interaktive Weise, Inhalte mit Ihnen zu wiederholen</a:t>
            </a:r>
          </a:p>
          <a:p>
            <a:r>
              <a:rPr lang="de-DE" dirty="0"/>
              <a:t>Wiederholen Sie am Ende die Vorlesungsstruktur, die drei wichtigsten Erkenntnisse und geben Sie einen Ausblick auf die nächste Vorlesung.</a:t>
            </a:r>
          </a:p>
        </p:txBody>
      </p:sp>
      <p:sp>
        <p:nvSpPr>
          <p:cNvPr id="3" name="Titel 2"/>
          <p:cNvSpPr>
            <a:spLocks noGrp="1"/>
          </p:cNvSpPr>
          <p:nvPr>
            <p:ph type="title"/>
          </p:nvPr>
        </p:nvSpPr>
        <p:spPr>
          <a:xfrm>
            <a:off x="1480457" y="365125"/>
            <a:ext cx="7034893" cy="523875"/>
          </a:xfrm>
        </p:spPr>
        <p:txBody>
          <a:bodyPr/>
          <a:lstStyle/>
          <a:p>
            <a:r>
              <a:rPr lang="de-DE" dirty="0"/>
              <a:t>Vorlesungsende – Zusammenfassung &amp; Ausblick</a:t>
            </a:r>
          </a:p>
        </p:txBody>
      </p:sp>
      <p:sp>
        <p:nvSpPr>
          <p:cNvPr id="6" name="Slide Number Placeholder 5"/>
          <p:cNvSpPr>
            <a:spLocks noGrp="1"/>
          </p:cNvSpPr>
          <p:nvPr>
            <p:ph type="sldNum" sz="quarter" idx="12"/>
          </p:nvPr>
        </p:nvSpPr>
        <p:spPr/>
        <p:txBody>
          <a:bodyPr/>
          <a:lstStyle/>
          <a:p>
            <a:fld id="{C77C6C3F-668B-4AF5-BFA9-0F657EB068D6}" type="slidenum">
              <a:rPr lang="pl-PL" smtClean="0"/>
              <a:pPr/>
              <a:t>41</a:t>
            </a:fld>
            <a:endParaRPr lang="pl-PL"/>
          </a:p>
        </p:txBody>
      </p:sp>
    </p:spTree>
    <p:extLst>
      <p:ext uri="{BB962C8B-B14F-4D97-AF65-F5344CB8AC3E}">
        <p14:creationId xmlns:p14="http://schemas.microsoft.com/office/powerpoint/2010/main" val="1380339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dirty="0"/>
              <a:t>Beenden Sie Ihre Vorlesung mit einer zusammenfassenden Frage oder einer Forschungsaufgabe, um die Teilnehmer für die nächste Vorlesung vorzubereiten.</a:t>
            </a:r>
          </a:p>
          <a:p>
            <a:r>
              <a:rPr lang="de-DE" dirty="0"/>
              <a:t>Dies gibt den Teilnehmern die Möglichkeit, über das Thema zu reflektieren.</a:t>
            </a:r>
          </a:p>
          <a:p>
            <a:r>
              <a:rPr lang="de-DE" dirty="0"/>
              <a:t>Bereiten Sie eine oder mehrere auf Ihre Vorlesung bezogenen Fragen oder Aufgaben vor.</a:t>
            </a:r>
          </a:p>
        </p:txBody>
      </p:sp>
      <p:sp>
        <p:nvSpPr>
          <p:cNvPr id="3" name="Titel 2"/>
          <p:cNvSpPr>
            <a:spLocks noGrp="1"/>
          </p:cNvSpPr>
          <p:nvPr>
            <p:ph type="title"/>
          </p:nvPr>
        </p:nvSpPr>
        <p:spPr>
          <a:xfrm>
            <a:off x="628650" y="365125"/>
            <a:ext cx="8194508" cy="523875"/>
          </a:xfrm>
        </p:spPr>
        <p:txBody>
          <a:bodyPr/>
          <a:lstStyle/>
          <a:p>
            <a:r>
              <a:rPr lang="de-DE" dirty="0"/>
              <a:t>Vorlesungsende – Handlungsaufforderung </a:t>
            </a:r>
          </a:p>
        </p:txBody>
      </p:sp>
      <p:sp>
        <p:nvSpPr>
          <p:cNvPr id="6" name="Slide Number Placeholder 5"/>
          <p:cNvSpPr>
            <a:spLocks noGrp="1"/>
          </p:cNvSpPr>
          <p:nvPr>
            <p:ph type="sldNum" sz="quarter" idx="12"/>
          </p:nvPr>
        </p:nvSpPr>
        <p:spPr/>
        <p:txBody>
          <a:bodyPr/>
          <a:lstStyle/>
          <a:p>
            <a:fld id="{C77C6C3F-668B-4AF5-BFA9-0F657EB068D6}" type="slidenum">
              <a:rPr lang="pl-PL" smtClean="0"/>
              <a:pPr/>
              <a:t>42</a:t>
            </a:fld>
            <a:endParaRPr lang="pl-PL"/>
          </a:p>
        </p:txBody>
      </p:sp>
    </p:spTree>
    <p:extLst>
      <p:ext uri="{BB962C8B-B14F-4D97-AF65-F5344CB8AC3E}">
        <p14:creationId xmlns:p14="http://schemas.microsoft.com/office/powerpoint/2010/main" val="3028397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dirty="0"/>
              <a:t>Beenden Sie Ihre Vorlesung mit einem Zitat, das sich direkt auf den Inhalt Ihrer Vorlesung bezieht.</a:t>
            </a:r>
          </a:p>
          <a:p>
            <a:r>
              <a:rPr lang="de-DE" dirty="0"/>
              <a:t>Eine kurze Geschichte über den Inhalt der Vorlesung ist leicht merkbar und kann das Lernen erleichtern.</a:t>
            </a:r>
          </a:p>
          <a:p>
            <a:r>
              <a:rPr lang="de-DE" dirty="0"/>
              <a:t>Wenn Sie Humor verwenden, stellen Sie sicher, dass Ihr Publikum es richtig verstanden hat.</a:t>
            </a:r>
          </a:p>
          <a:p>
            <a:endParaRPr lang="de-DE" dirty="0"/>
          </a:p>
        </p:txBody>
      </p:sp>
      <p:sp>
        <p:nvSpPr>
          <p:cNvPr id="4" name="Rectangle 3"/>
          <p:cNvSpPr/>
          <p:nvPr/>
        </p:nvSpPr>
        <p:spPr>
          <a:xfrm>
            <a:off x="3738732" y="5951365"/>
            <a:ext cx="4137942" cy="938719"/>
          </a:xfrm>
          <a:prstGeom prst="rect">
            <a:avLst/>
          </a:prstGeom>
          <a:noFill/>
        </p:spPr>
        <p:txBody>
          <a:bodyPr wrap="square" rtlCol="0">
            <a:spAutoFit/>
          </a:bodyPr>
          <a:lstStyle/>
          <a:p>
            <a:r>
              <a:rPr lang="en-US" sz="1100" dirty="0" err="1"/>
              <a:t>Quellen</a:t>
            </a:r>
            <a:r>
              <a:rPr lang="en-US" sz="1100" dirty="0"/>
              <a:t>:</a:t>
            </a:r>
          </a:p>
          <a:p>
            <a:r>
              <a:rPr lang="en-US" sz="1100" dirty="0"/>
              <a:t>https://www.briantracy.com/blog/public-speaking/how-to-end-a-speech-the-right-way/</a:t>
            </a:r>
          </a:p>
          <a:p>
            <a:r>
              <a:rPr lang="en-US" sz="1100" dirty="0"/>
              <a:t>https://www.quickanddirtytips.com/business-career/public-speaking/5-great-ways-to-end-a-speech</a:t>
            </a:r>
          </a:p>
        </p:txBody>
      </p:sp>
      <p:sp>
        <p:nvSpPr>
          <p:cNvPr id="7" name="Slide Number Placeholder 6"/>
          <p:cNvSpPr>
            <a:spLocks noGrp="1"/>
          </p:cNvSpPr>
          <p:nvPr>
            <p:ph type="sldNum" sz="quarter" idx="12"/>
          </p:nvPr>
        </p:nvSpPr>
        <p:spPr/>
        <p:txBody>
          <a:bodyPr/>
          <a:lstStyle/>
          <a:p>
            <a:fld id="{C77C6C3F-668B-4AF5-BFA9-0F657EB068D6}" type="slidenum">
              <a:rPr lang="pl-PL" smtClean="0"/>
              <a:pPr/>
              <a:t>43</a:t>
            </a:fld>
            <a:endParaRPr lang="pl-PL"/>
          </a:p>
        </p:txBody>
      </p:sp>
      <p:sp>
        <p:nvSpPr>
          <p:cNvPr id="8" name="Titel 2">
            <a:extLst>
              <a:ext uri="{FF2B5EF4-FFF2-40B4-BE49-F238E27FC236}">
                <a16:creationId xmlns:a16="http://schemas.microsoft.com/office/drawing/2014/main" id="{00261447-185B-4145-BE84-EAD5999201D6}"/>
              </a:ext>
            </a:extLst>
          </p:cNvPr>
          <p:cNvSpPr txBox="1">
            <a:spLocks/>
          </p:cNvSpPr>
          <p:nvPr/>
        </p:nvSpPr>
        <p:spPr>
          <a:xfrm>
            <a:off x="628649" y="365125"/>
            <a:ext cx="8322845" cy="523875"/>
          </a:xfrm>
          <a:prstGeom prst="rect">
            <a:avLst/>
          </a:prstGeom>
        </p:spPr>
        <p:txBody>
          <a:bodyPr/>
          <a:lstStyle>
            <a:lvl1pPr algn="r"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de-DE" dirty="0"/>
              <a:t>Vorlesungsende – Zitate, Anekdoten, Humor  </a:t>
            </a:r>
          </a:p>
        </p:txBody>
      </p:sp>
    </p:spTree>
    <p:extLst>
      <p:ext uri="{BB962C8B-B14F-4D97-AF65-F5344CB8AC3E}">
        <p14:creationId xmlns:p14="http://schemas.microsoft.com/office/powerpoint/2010/main" val="1355935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5299"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de-AT" sz="1350" b="1" dirty="0">
                  <a:solidFill>
                    <a:srgbClr val="4472C4"/>
                  </a:solidFill>
                  <a:latin typeface="Calibri" panose="020F0502020204030204"/>
                </a:rPr>
                <a:t>„</a:t>
              </a:r>
              <a:r>
                <a:rPr lang="en-US" sz="1350" b="1" dirty="0" err="1">
                  <a:solidFill>
                    <a:srgbClr val="4472C4"/>
                  </a:solidFill>
                  <a:latin typeface="Calibri" panose="020F0502020204030204"/>
                </a:rPr>
                <a:t>Eisbrecher</a:t>
              </a:r>
              <a:r>
                <a:rPr lang="en-US" sz="1350" b="1" dirty="0">
                  <a:solidFill>
                    <a:srgbClr val="4472C4"/>
                  </a:solidFill>
                  <a:latin typeface="Calibri" panose="020F0502020204030204"/>
                </a:rPr>
                <a:t>”</a:t>
              </a: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Lerntheorien</a:t>
              </a:r>
              <a:endParaRPr lang="en-US" sz="1350" b="1" dirty="0">
                <a:solidFill>
                  <a:srgbClr val="4472C4"/>
                </a:solidFill>
                <a:latin typeface="Calibri" panose="020F0502020204030204"/>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Vorlesungsreflexion</a:t>
              </a:r>
              <a:endParaRPr lang="en-US" sz="1350" b="1" dirty="0">
                <a:solidFill>
                  <a:srgbClr val="4472C4"/>
                </a:solidFill>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Vorlesungsplanung</a:t>
              </a:r>
              <a:endParaRPr lang="en-US" sz="1350"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Teilnehmeraktivierung</a:t>
              </a:r>
              <a:r>
                <a:rPr lang="en-US" sz="1350" b="1" dirty="0">
                  <a:solidFill>
                    <a:srgbClr val="4472C4"/>
                  </a:solidFill>
                  <a:latin typeface="Calibri" panose="020F0502020204030204"/>
                </a:rPr>
                <a:t> </a:t>
              </a: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chemeClr val="accent4"/>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latin typeface="Calibri" panose="020F0502020204030204"/>
                </a:rPr>
                <a:t>Feedback-</a:t>
              </a:r>
              <a:r>
                <a:rPr lang="en-US" sz="1350" b="1" dirty="0" err="1">
                  <a:solidFill>
                    <a:srgbClr val="4472C4"/>
                  </a:solidFill>
                  <a:latin typeface="Calibri" panose="020F0502020204030204"/>
                </a:rPr>
                <a:t>Einholung</a:t>
              </a:r>
              <a:endParaRPr lang="en-US" sz="1350" b="1" dirty="0">
                <a:solidFill>
                  <a:srgbClr val="4472C4"/>
                </a:solidFill>
                <a:latin typeface="Calibri" panose="020F0502020204030204"/>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44</a:t>
            </a:fld>
            <a:endParaRPr lang="pl-PL"/>
          </a:p>
        </p:txBody>
      </p:sp>
    </p:spTree>
    <p:extLst>
      <p:ext uri="{BB962C8B-B14F-4D97-AF65-F5344CB8AC3E}">
        <p14:creationId xmlns:p14="http://schemas.microsoft.com/office/powerpoint/2010/main" val="2019847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887581250"/>
              </p:ext>
            </p:extLst>
          </p:nvPr>
        </p:nvGraphicFramePr>
        <p:xfrm>
          <a:off x="628650" y="1262063"/>
          <a:ext cx="78867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p:cNvSpPr>
            <a:spLocks noGrp="1"/>
          </p:cNvSpPr>
          <p:nvPr>
            <p:ph type="title"/>
          </p:nvPr>
        </p:nvSpPr>
        <p:spPr/>
        <p:txBody>
          <a:bodyPr/>
          <a:lstStyle/>
          <a:p>
            <a:r>
              <a:rPr lang="de-DE" dirty="0"/>
              <a:t>Feedback-Einholung – Minute-Paper</a:t>
            </a:r>
            <a:endParaRPr lang="de-AT" dirty="0"/>
          </a:p>
        </p:txBody>
      </p:sp>
      <p:sp>
        <p:nvSpPr>
          <p:cNvPr id="6" name="Textfeld 5"/>
          <p:cNvSpPr txBox="1"/>
          <p:nvPr/>
        </p:nvSpPr>
        <p:spPr>
          <a:xfrm>
            <a:off x="3738732" y="6166713"/>
            <a:ext cx="4360239" cy="261610"/>
          </a:xfrm>
          <a:prstGeom prst="rect">
            <a:avLst/>
          </a:prstGeom>
          <a:noFill/>
        </p:spPr>
        <p:txBody>
          <a:bodyPr wrap="square" rtlCol="0">
            <a:spAutoFit/>
          </a:bodyPr>
          <a:lstStyle>
            <a:defPPr>
              <a:defRPr lang="pl-PL"/>
            </a:defPPr>
            <a:lvl1pPr>
              <a:defRPr sz="1100"/>
            </a:lvl1pPr>
          </a:lstStyle>
          <a:p>
            <a:r>
              <a:rPr lang="de-AT" dirty="0">
                <a:solidFill>
                  <a:srgbClr val="FF0000"/>
                </a:solidFill>
              </a:rPr>
              <a:t>Quelle: </a:t>
            </a:r>
            <a:r>
              <a:rPr lang="de-DE" dirty="0">
                <a:solidFill>
                  <a:srgbClr val="FF0000"/>
                </a:solidFill>
                <a:hlinkClick r:id="rId7"/>
              </a:rPr>
              <a:t>https://learn.wu.ac.at/tlac/feedback_minute</a:t>
            </a:r>
            <a:r>
              <a:rPr lang="de-DE" dirty="0">
                <a:solidFill>
                  <a:srgbClr val="FF0000"/>
                </a:solidFill>
              </a:rPr>
              <a:t> </a:t>
            </a:r>
            <a:r>
              <a:rPr lang="de-AT" dirty="0">
                <a:solidFill>
                  <a:srgbClr val="FF0000"/>
                </a:solidFill>
              </a:rPr>
              <a:t> </a:t>
            </a:r>
          </a:p>
        </p:txBody>
      </p:sp>
      <p:sp>
        <p:nvSpPr>
          <p:cNvPr id="7" name="Slide Number Placeholder 6"/>
          <p:cNvSpPr>
            <a:spLocks noGrp="1"/>
          </p:cNvSpPr>
          <p:nvPr>
            <p:ph type="sldNum" sz="quarter" idx="12"/>
          </p:nvPr>
        </p:nvSpPr>
        <p:spPr/>
        <p:txBody>
          <a:bodyPr/>
          <a:lstStyle/>
          <a:p>
            <a:fld id="{C77C6C3F-668B-4AF5-BFA9-0F657EB068D6}" type="slidenum">
              <a:rPr lang="pl-PL" smtClean="0"/>
              <a:pPr/>
              <a:t>45</a:t>
            </a:fld>
            <a:endParaRPr lang="pl-PL" dirty="0"/>
          </a:p>
        </p:txBody>
      </p:sp>
    </p:spTree>
    <p:extLst>
      <p:ext uri="{BB962C8B-B14F-4D97-AF65-F5344CB8AC3E}">
        <p14:creationId xmlns:p14="http://schemas.microsoft.com/office/powerpoint/2010/main" val="4033702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a:bodyPr>
          <a:lstStyle/>
          <a:p>
            <a:r>
              <a:rPr lang="de-DE" dirty="0"/>
              <a:t>Klären Sie die Erwartungen:</a:t>
            </a:r>
          </a:p>
          <a:p>
            <a:pPr lvl="1"/>
            <a:r>
              <a:rPr lang="de-DE" dirty="0"/>
              <a:t>Zeit/Deadline</a:t>
            </a:r>
          </a:p>
          <a:p>
            <a:pPr lvl="1"/>
            <a:r>
              <a:rPr lang="de-DE" dirty="0"/>
              <a:t>Länge</a:t>
            </a:r>
          </a:p>
          <a:p>
            <a:pPr lvl="1"/>
            <a:r>
              <a:rPr lang="de-DE" dirty="0"/>
              <a:t>ob die Antworten gesammelt werden</a:t>
            </a:r>
          </a:p>
          <a:p>
            <a:pPr lvl="1"/>
            <a:r>
              <a:rPr lang="de-DE" dirty="0"/>
              <a:t>anonym?</a:t>
            </a:r>
          </a:p>
          <a:p>
            <a:r>
              <a:rPr lang="de-DE" dirty="0"/>
              <a:t>Vorteil: Sie bekommen Feedback von allen Teilnehmern</a:t>
            </a:r>
          </a:p>
          <a:p>
            <a:pPr lvl="1"/>
            <a:r>
              <a:rPr lang="de-DE" dirty="0"/>
              <a:t>Insbesondere auch von ruhigen, introvertierten Studenten</a:t>
            </a:r>
          </a:p>
          <a:p>
            <a:r>
              <a:rPr lang="de-DE" dirty="0"/>
              <a:t>Sie können Verständnis von Kursinhalten überprüfen.</a:t>
            </a:r>
          </a:p>
          <a:p>
            <a:r>
              <a:rPr lang="de-DE" dirty="0"/>
              <a:t>Für weitere Informationen:</a:t>
            </a:r>
          </a:p>
          <a:p>
            <a:pPr lvl="1"/>
            <a:r>
              <a:rPr lang="de-DE" dirty="0">
                <a:hlinkClick r:id="rId2"/>
              </a:rPr>
              <a:t>https://www.youtube.com/watch?v=NHC60vXCARY</a:t>
            </a:r>
            <a:endParaRPr lang="de-DE" dirty="0"/>
          </a:p>
        </p:txBody>
      </p:sp>
      <p:sp>
        <p:nvSpPr>
          <p:cNvPr id="3" name="Foliennummernplatzhalter 2"/>
          <p:cNvSpPr>
            <a:spLocks noGrp="1"/>
          </p:cNvSpPr>
          <p:nvPr>
            <p:ph type="sldNum" sz="quarter" idx="12"/>
          </p:nvPr>
        </p:nvSpPr>
        <p:spPr/>
        <p:txBody>
          <a:bodyPr/>
          <a:lstStyle/>
          <a:p>
            <a:fld id="{C77C6C3F-668B-4AF5-BFA9-0F657EB068D6}" type="slidenum">
              <a:rPr lang="pl-PL" smtClean="0"/>
              <a:pPr/>
              <a:t>46</a:t>
            </a:fld>
            <a:endParaRPr lang="pl-PL"/>
          </a:p>
        </p:txBody>
      </p:sp>
      <p:sp>
        <p:nvSpPr>
          <p:cNvPr id="4" name="Titel 3"/>
          <p:cNvSpPr>
            <a:spLocks noGrp="1"/>
          </p:cNvSpPr>
          <p:nvPr>
            <p:ph type="title"/>
          </p:nvPr>
        </p:nvSpPr>
        <p:spPr/>
        <p:txBody>
          <a:bodyPr/>
          <a:lstStyle/>
          <a:p>
            <a:r>
              <a:rPr lang="de-DE" dirty="0"/>
              <a:t>Feedback-Einholung – Minute-Paper</a:t>
            </a:r>
          </a:p>
        </p:txBody>
      </p:sp>
    </p:spTree>
    <p:extLst>
      <p:ext uri="{BB962C8B-B14F-4D97-AF65-F5344CB8AC3E}">
        <p14:creationId xmlns:p14="http://schemas.microsoft.com/office/powerpoint/2010/main" val="3907737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687215402"/>
              </p:ext>
            </p:extLst>
          </p:nvPr>
        </p:nvGraphicFramePr>
        <p:xfrm>
          <a:off x="628650" y="1081314"/>
          <a:ext cx="7886700" cy="4828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p:cNvSpPr>
            <a:spLocks noGrp="1"/>
          </p:cNvSpPr>
          <p:nvPr>
            <p:ph type="title"/>
          </p:nvPr>
        </p:nvSpPr>
        <p:spPr/>
        <p:txBody>
          <a:bodyPr/>
          <a:lstStyle/>
          <a:p>
            <a:r>
              <a:rPr lang="de-DE" dirty="0"/>
              <a:t>Feedback-Einholung  – Stimmungsbarometer</a:t>
            </a:r>
            <a:endParaRPr lang="de-AT" dirty="0"/>
          </a:p>
        </p:txBody>
      </p:sp>
      <p:sp>
        <p:nvSpPr>
          <p:cNvPr id="5" name="Textfeld 4"/>
          <p:cNvSpPr txBox="1"/>
          <p:nvPr/>
        </p:nvSpPr>
        <p:spPr>
          <a:xfrm>
            <a:off x="3796588" y="6283326"/>
            <a:ext cx="5508345" cy="261610"/>
          </a:xfrm>
          <a:prstGeom prst="rect">
            <a:avLst/>
          </a:prstGeom>
          <a:noFill/>
        </p:spPr>
        <p:txBody>
          <a:bodyPr wrap="square" rtlCol="0">
            <a:spAutoFit/>
          </a:bodyPr>
          <a:lstStyle/>
          <a:p>
            <a:r>
              <a:rPr lang="de-AT" sz="1100" dirty="0"/>
              <a:t>Quelle: </a:t>
            </a:r>
            <a:r>
              <a:rPr lang="de-DE" sz="1100" dirty="0">
                <a:hlinkClick r:id="rId8"/>
              </a:rPr>
              <a:t>https://learn.wu.ac.at/tlac/feedback_barometer</a:t>
            </a:r>
            <a:r>
              <a:rPr lang="de-AT" sz="1100" dirty="0"/>
              <a:t> </a:t>
            </a:r>
            <a:endParaRPr lang="de-DE" sz="1100" dirty="0"/>
          </a:p>
        </p:txBody>
      </p:sp>
      <p:sp>
        <p:nvSpPr>
          <p:cNvPr id="7" name="Slide Number Placeholder 6"/>
          <p:cNvSpPr>
            <a:spLocks noGrp="1"/>
          </p:cNvSpPr>
          <p:nvPr>
            <p:ph type="sldNum" sz="quarter" idx="12"/>
          </p:nvPr>
        </p:nvSpPr>
        <p:spPr/>
        <p:txBody>
          <a:bodyPr/>
          <a:lstStyle/>
          <a:p>
            <a:fld id="{C77C6C3F-668B-4AF5-BFA9-0F657EB068D6}" type="slidenum">
              <a:rPr lang="pl-PL" smtClean="0"/>
              <a:pPr/>
              <a:t>47</a:t>
            </a:fld>
            <a:endParaRPr lang="pl-PL"/>
          </a:p>
        </p:txBody>
      </p:sp>
    </p:spTree>
    <p:extLst>
      <p:ext uri="{BB962C8B-B14F-4D97-AF65-F5344CB8AC3E}">
        <p14:creationId xmlns:p14="http://schemas.microsoft.com/office/powerpoint/2010/main" val="3449493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lvl="0"/>
            <a:r>
              <a:rPr lang="de-DE" dirty="0"/>
              <a:t>Erstellen Sie ein Poster mit einem Stimmungsbarometer vor der Vorlesung.</a:t>
            </a:r>
          </a:p>
          <a:p>
            <a:pPr lvl="0"/>
            <a:r>
              <a:rPr lang="de-DE" dirty="0"/>
              <a:t>Die Teilnehmer kleben einen Punkt an, wo sich Ihre Stimmung gerade befindet.</a:t>
            </a:r>
          </a:p>
          <a:p>
            <a:r>
              <a:rPr lang="de-DE" dirty="0"/>
              <a:t>Fragen Sie die Teilnehmer, ob die Ergebnisse des Barometers ihren Erwartungen entsprechen, und teilen Sie anschließend Ihre eigene Perspektive dazu.</a:t>
            </a:r>
          </a:p>
        </p:txBody>
      </p:sp>
      <p:sp>
        <p:nvSpPr>
          <p:cNvPr id="3" name="Foliennummernplatzhalter 2"/>
          <p:cNvSpPr>
            <a:spLocks noGrp="1"/>
          </p:cNvSpPr>
          <p:nvPr>
            <p:ph type="sldNum" sz="quarter" idx="12"/>
          </p:nvPr>
        </p:nvSpPr>
        <p:spPr/>
        <p:txBody>
          <a:bodyPr/>
          <a:lstStyle/>
          <a:p>
            <a:fld id="{C77C6C3F-668B-4AF5-BFA9-0F657EB068D6}" type="slidenum">
              <a:rPr lang="pl-PL" smtClean="0"/>
              <a:pPr/>
              <a:t>48</a:t>
            </a:fld>
            <a:endParaRPr lang="pl-PL"/>
          </a:p>
        </p:txBody>
      </p:sp>
      <p:sp>
        <p:nvSpPr>
          <p:cNvPr id="4" name="Titel 3"/>
          <p:cNvSpPr>
            <a:spLocks noGrp="1"/>
          </p:cNvSpPr>
          <p:nvPr>
            <p:ph type="title"/>
          </p:nvPr>
        </p:nvSpPr>
        <p:spPr/>
        <p:txBody>
          <a:bodyPr/>
          <a:lstStyle/>
          <a:p>
            <a:r>
              <a:rPr lang="de-DE" dirty="0"/>
              <a:t>Feedback-Einholung  – Stimmungsbarometer</a:t>
            </a:r>
          </a:p>
        </p:txBody>
      </p:sp>
    </p:spTree>
    <p:extLst>
      <p:ext uri="{BB962C8B-B14F-4D97-AF65-F5344CB8AC3E}">
        <p14:creationId xmlns:p14="http://schemas.microsoft.com/office/powerpoint/2010/main" val="25399798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6756051" y="327681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2" y="858442"/>
          <a:ext cx="1191" cy="1191"/>
        </p:xfrm>
        <a:graphic>
          <a:graphicData uri="http://schemas.openxmlformats.org/presentationml/2006/ole">
            <mc:AlternateContent xmlns:mc="http://schemas.openxmlformats.org/markup-compatibility/2006">
              <mc:Choice xmlns:v="urn:schemas-microsoft-com:vml" Requires="v">
                <p:oleObj spid="_x0000_s6320"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144192" y="858442"/>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1" y="857251"/>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783">
              <a:lnSpc>
                <a:spcPct val="90000"/>
              </a:lnSpc>
              <a:spcBef>
                <a:spcPct val="0"/>
              </a:spcBef>
              <a:spcAft>
                <a:spcPct val="0"/>
              </a:spcAft>
              <a:defRPr/>
            </a:pPr>
            <a:endParaRPr lang="en-GB" sz="2100" b="1">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538073" y="1156973"/>
            <a:ext cx="7886700" cy="392906"/>
          </a:xfrm>
        </p:spPr>
        <p:txBody>
          <a:bodyPr>
            <a:noAutofit/>
          </a:bodyPr>
          <a:lstStyle/>
          <a:p>
            <a:r>
              <a:rPr lang="en-GB" dirty="0" err="1">
                <a:latin typeface="Calibri"/>
                <a:cs typeface="Calibri"/>
              </a:rPr>
              <a:t>Übersicht</a:t>
            </a:r>
            <a:r>
              <a:rPr lang="en-GB" dirty="0">
                <a:latin typeface="Calibri"/>
                <a:cs typeface="Calibri"/>
              </a:rPr>
              <a:t> der </a:t>
            </a:r>
            <a:r>
              <a:rPr lang="en-GB" dirty="0" err="1">
                <a:latin typeface="Calibri"/>
                <a:cs typeface="Calibri"/>
              </a:rPr>
              <a:t>abgedeckten</a:t>
            </a:r>
            <a:r>
              <a:rPr lang="en-GB" dirty="0">
                <a:latin typeface="Calibri"/>
                <a:cs typeface="Calibri"/>
              </a:rPr>
              <a:t> </a:t>
            </a:r>
            <a:r>
              <a:rPr lang="en-GB" dirty="0" err="1">
                <a:latin typeface="Calibri"/>
                <a:cs typeface="Calibri"/>
              </a:rPr>
              <a:t>Themen</a:t>
            </a:r>
            <a:endParaRPr lang="pl-PL"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83020" y="2474959"/>
            <a:ext cx="6284506" cy="28800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1</a:t>
              </a: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de-AT" sz="1350" b="1" dirty="0">
                  <a:solidFill>
                    <a:srgbClr val="4472C4"/>
                  </a:solidFill>
                </a:rPr>
                <a:t>„Eisbrecher“</a:t>
              </a:r>
              <a:endParaRPr lang="en-US"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83020" y="2839738"/>
            <a:ext cx="6284506" cy="288000"/>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2</a:t>
              </a: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Lerntheorien</a:t>
              </a:r>
              <a:endParaRPr lang="en-US" sz="1350" b="1" dirty="0">
                <a:solidFill>
                  <a:srgbClr val="4472C4"/>
                </a:solidFill>
                <a:latin typeface="Calibri" panose="020F0502020204030204"/>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79933" y="4208480"/>
            <a:ext cx="6284506" cy="324000"/>
            <a:chOff x="1128778" y="1187223"/>
            <a:chExt cx="8222316" cy="930194"/>
          </a:xfrm>
          <a:solidFill>
            <a:schemeClr val="accent4"/>
          </a:solidFill>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6</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rPr>
                <a:t>Vorlesungsreflexion</a:t>
              </a:r>
              <a:endParaRPr lang="en-US" sz="1350" b="1" dirty="0">
                <a:solidFill>
                  <a:srgbClr val="4472C4"/>
                </a:solidFill>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79933" y="3170071"/>
            <a:ext cx="6284506" cy="288000"/>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3</a:t>
              </a: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Vorlesungsplanung</a:t>
              </a:r>
              <a:endParaRPr lang="en-US" sz="1350" b="1" dirty="0">
                <a:solidFill>
                  <a:srgbClr val="4472C4"/>
                </a:solidFill>
                <a:latin typeface="Calibri" panose="020F0502020204030204"/>
              </a:endParaRPr>
            </a:p>
          </p:txBody>
        </p:sp>
      </p:grpSp>
      <p:grpSp>
        <p:nvGrpSpPr>
          <p:cNvPr id="52" name="Group 51">
            <a:extLst>
              <a:ext uri="{FF2B5EF4-FFF2-40B4-BE49-F238E27FC236}">
                <a16:creationId xmlns:a16="http://schemas.microsoft.com/office/drawing/2014/main" id="{04F6A885-5AC6-4A27-8321-86221D093F9A}"/>
              </a:ext>
            </a:extLst>
          </p:cNvPr>
          <p:cNvGrpSpPr/>
          <p:nvPr/>
        </p:nvGrpSpPr>
        <p:grpSpPr>
          <a:xfrm>
            <a:off x="779933" y="3508724"/>
            <a:ext cx="6284506" cy="288000"/>
            <a:chOff x="1128778" y="1187223"/>
            <a:chExt cx="8222316" cy="930194"/>
          </a:xfrm>
          <a:solidFill>
            <a:srgbClr val="FFC000"/>
          </a:solidFill>
        </p:grpSpPr>
        <p:sp>
          <p:nvSpPr>
            <p:cNvPr id="53" name="Rectangle 52">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4</a:t>
              </a:r>
            </a:p>
          </p:txBody>
        </p:sp>
        <p:sp>
          <p:nvSpPr>
            <p:cNvPr id="54" name="Rectangle 53">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err="1">
                  <a:solidFill>
                    <a:srgbClr val="4472C4"/>
                  </a:solidFill>
                  <a:latin typeface="Calibri" panose="020F0502020204030204"/>
                </a:rPr>
                <a:t>Teilnehmeraktivierung</a:t>
              </a:r>
              <a:endParaRPr lang="en-US" sz="1350" b="1" dirty="0">
                <a:solidFill>
                  <a:srgbClr val="4472C4"/>
                </a:solidFill>
                <a:latin typeface="Calibri" panose="020F0502020204030204"/>
              </a:endParaRPr>
            </a:p>
          </p:txBody>
        </p:sp>
      </p:grpSp>
      <p:grpSp>
        <p:nvGrpSpPr>
          <p:cNvPr id="55" name="Group 54">
            <a:extLst>
              <a:ext uri="{FF2B5EF4-FFF2-40B4-BE49-F238E27FC236}">
                <a16:creationId xmlns:a16="http://schemas.microsoft.com/office/drawing/2014/main" id="{04F6A885-5AC6-4A27-8321-86221D093F9A}"/>
              </a:ext>
            </a:extLst>
          </p:cNvPr>
          <p:cNvGrpSpPr/>
          <p:nvPr/>
        </p:nvGrpSpPr>
        <p:grpSpPr>
          <a:xfrm>
            <a:off x="779933" y="3865434"/>
            <a:ext cx="6284506" cy="288000"/>
            <a:chOff x="1128778" y="1187223"/>
            <a:chExt cx="8222316" cy="930194"/>
          </a:xfrm>
          <a:solidFill>
            <a:srgbClr val="FFC000"/>
          </a:solidFill>
        </p:grpSpPr>
        <p:sp>
          <p:nvSpPr>
            <p:cNvPr id="56" name="Rectangle 55">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US" sz="1500" b="1">
                  <a:solidFill>
                    <a:prstClr val="white"/>
                  </a:solidFill>
                  <a:latin typeface="Calibri" panose="020F0502020204030204"/>
                </a:rPr>
                <a:t>5</a:t>
              </a:r>
            </a:p>
          </p:txBody>
        </p:sp>
        <p:sp>
          <p:nvSpPr>
            <p:cNvPr id="57" name="Rectangle 56">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3">
                <a:defRPr/>
              </a:pPr>
              <a:r>
                <a:rPr lang="en-US" sz="1350" b="1" dirty="0">
                  <a:solidFill>
                    <a:srgbClr val="4472C4"/>
                  </a:solidFill>
                  <a:latin typeface="Calibri" panose="020F0502020204030204"/>
                </a:rPr>
                <a:t>Feedback-</a:t>
              </a:r>
              <a:r>
                <a:rPr lang="en-US" sz="1350" b="1" dirty="0" err="1">
                  <a:solidFill>
                    <a:srgbClr val="4472C4"/>
                  </a:solidFill>
                  <a:latin typeface="Calibri" panose="020F0502020204030204"/>
                </a:rPr>
                <a:t>Einholung</a:t>
              </a:r>
              <a:endParaRPr lang="en-US" sz="1350" b="1" dirty="0">
                <a:solidFill>
                  <a:srgbClr val="4472C4"/>
                </a:solidFill>
                <a:latin typeface="Calibri" panose="020F0502020204030204"/>
              </a:endParaRPr>
            </a:p>
          </p:txBody>
        </p:sp>
      </p:grpSp>
      <p:sp>
        <p:nvSpPr>
          <p:cNvPr id="4" name="Slide Number Placeholder 3"/>
          <p:cNvSpPr>
            <a:spLocks noGrp="1"/>
          </p:cNvSpPr>
          <p:nvPr>
            <p:ph type="sldNum" sz="quarter" idx="12"/>
          </p:nvPr>
        </p:nvSpPr>
        <p:spPr/>
        <p:txBody>
          <a:bodyPr/>
          <a:lstStyle/>
          <a:p>
            <a:fld id="{C77C6C3F-668B-4AF5-BFA9-0F657EB068D6}" type="slidenum">
              <a:rPr lang="pl-PL" smtClean="0"/>
              <a:pPr/>
              <a:t>49</a:t>
            </a:fld>
            <a:endParaRPr lang="pl-PL"/>
          </a:p>
        </p:txBody>
      </p:sp>
    </p:spTree>
    <p:extLst>
      <p:ext uri="{BB962C8B-B14F-4D97-AF65-F5344CB8AC3E}">
        <p14:creationId xmlns:p14="http://schemas.microsoft.com/office/powerpoint/2010/main" val="1802918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DE" dirty="0"/>
              <a:t>Fügen Sie eine Reflexionsphase in Ihre </a:t>
            </a:r>
            <a:r>
              <a:rPr lang="de-DE"/>
              <a:t>Vorlesungsplanung hinzu.</a:t>
            </a:r>
            <a:endParaRPr lang="de-DE" dirty="0"/>
          </a:p>
          <a:p>
            <a:r>
              <a:rPr lang="de-DE" dirty="0"/>
              <a:t>Denken Sie an die Ausgangsfragen: Waren Ihre Annahmen richtig?</a:t>
            </a:r>
          </a:p>
          <a:p>
            <a:r>
              <a:rPr lang="de-DE" dirty="0"/>
              <a:t>Überdenken Sie Ihre Vorlesungsstruktur: Sind Anpassungen notwendig? </a:t>
            </a:r>
          </a:p>
          <a:p>
            <a:pPr lvl="1"/>
            <a:r>
              <a:rPr lang="de-DE" dirty="0"/>
              <a:t>Hat die Zeiteinteilung funktioniert?</a:t>
            </a:r>
          </a:p>
          <a:p>
            <a:pPr lvl="1"/>
            <a:r>
              <a:rPr lang="de-DE" dirty="0"/>
              <a:t>Konnten Elemente aus dem Plan wie geplant durchgeführt werden? Sollen Elemente geändert, übersprungen, angepasst oder hinzugefügt werden?</a:t>
            </a:r>
          </a:p>
          <a:p>
            <a:pPr lvl="1"/>
            <a:r>
              <a:rPr lang="de-DE" dirty="0"/>
              <a:t>War die Raumausstattung ausreichend?</a:t>
            </a:r>
          </a:p>
          <a:p>
            <a:pPr lvl="1"/>
            <a:r>
              <a:rPr lang="de-DE" dirty="0"/>
              <a:t>Waren die Materialien (audiovisuelle Medien, Handouts, Folien,…) hilfreich?</a:t>
            </a:r>
          </a:p>
          <a:p>
            <a:pPr lvl="1"/>
            <a:r>
              <a:rPr lang="de-DE" dirty="0"/>
              <a:t>Waren die Teilnehmer aktiv? (Warum/warum nicht?)</a:t>
            </a:r>
          </a:p>
          <a:p>
            <a:endParaRPr lang="de-DE" dirty="0"/>
          </a:p>
          <a:p>
            <a:endParaRPr lang="de-DE" dirty="0"/>
          </a:p>
          <a:p>
            <a:endParaRPr lang="de-DE" dirty="0"/>
          </a:p>
        </p:txBody>
      </p:sp>
      <p:sp>
        <p:nvSpPr>
          <p:cNvPr id="3" name="Titel 2"/>
          <p:cNvSpPr>
            <a:spLocks noGrp="1"/>
          </p:cNvSpPr>
          <p:nvPr>
            <p:ph type="title"/>
          </p:nvPr>
        </p:nvSpPr>
        <p:spPr/>
        <p:txBody>
          <a:bodyPr/>
          <a:lstStyle/>
          <a:p>
            <a:r>
              <a:rPr lang="de-DE" dirty="0"/>
              <a:t>Vorlesungsreflexion</a:t>
            </a:r>
          </a:p>
        </p:txBody>
      </p:sp>
      <p:sp>
        <p:nvSpPr>
          <p:cNvPr id="4" name="Rectangle 3"/>
          <p:cNvSpPr/>
          <p:nvPr/>
        </p:nvSpPr>
        <p:spPr>
          <a:xfrm>
            <a:off x="3943349" y="6063345"/>
            <a:ext cx="3943351" cy="646331"/>
          </a:xfrm>
          <a:prstGeom prst="rect">
            <a:avLst/>
          </a:prstGeom>
        </p:spPr>
        <p:txBody>
          <a:bodyPr wrap="square">
            <a:spAutoFit/>
          </a:bodyPr>
          <a:lstStyle/>
          <a:p>
            <a:r>
              <a:rPr lang="de-AT" sz="1200" dirty="0"/>
              <a:t>Quellen: Heimann et. al., 1979 – Berlin Model</a:t>
            </a:r>
          </a:p>
          <a:p>
            <a:r>
              <a:rPr lang="de-AT" sz="1200" dirty="0"/>
              <a:t>Wolfgang Schultz (1997)</a:t>
            </a:r>
            <a:br>
              <a:rPr lang="de-AT" sz="1200" dirty="0"/>
            </a:br>
            <a:r>
              <a:rPr lang="de-AT" sz="1200" dirty="0">
                <a:hlinkClick r:id="rId2"/>
              </a:rPr>
              <a:t>https://en.wikipedia.org/wiki/Berlin_Model</a:t>
            </a:r>
            <a:r>
              <a:rPr lang="de-AT" sz="1200" dirty="0"/>
              <a:t> </a:t>
            </a:r>
          </a:p>
        </p:txBody>
      </p:sp>
      <p:sp>
        <p:nvSpPr>
          <p:cNvPr id="7" name="Slide Number Placeholder 6"/>
          <p:cNvSpPr>
            <a:spLocks noGrp="1"/>
          </p:cNvSpPr>
          <p:nvPr>
            <p:ph type="sldNum" sz="quarter" idx="12"/>
          </p:nvPr>
        </p:nvSpPr>
        <p:spPr/>
        <p:txBody>
          <a:bodyPr/>
          <a:lstStyle/>
          <a:p>
            <a:fld id="{C77C6C3F-668B-4AF5-BFA9-0F657EB068D6}" type="slidenum">
              <a:rPr lang="pl-PL" smtClean="0"/>
              <a:pPr/>
              <a:t>50</a:t>
            </a:fld>
            <a:endParaRPr lang="pl-PL"/>
          </a:p>
        </p:txBody>
      </p:sp>
    </p:spTree>
    <p:extLst>
      <p:ext uri="{BB962C8B-B14F-4D97-AF65-F5344CB8AC3E}">
        <p14:creationId xmlns:p14="http://schemas.microsoft.com/office/powerpoint/2010/main" val="8009534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3984</Words>
  <Application>Microsoft Office PowerPoint</Application>
  <PresentationFormat>Bildschirmpräsentation (4:3)</PresentationFormat>
  <Paragraphs>655</Paragraphs>
  <Slides>50</Slides>
  <Notes>45</Notes>
  <HiddenSlides>0</HiddenSlides>
  <MMClips>0</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50</vt:i4>
      </vt:variant>
    </vt:vector>
  </HeadingPairs>
  <TitlesOfParts>
    <vt:vector size="55" baseType="lpstr">
      <vt:lpstr>Arial</vt:lpstr>
      <vt:lpstr>Calibri</vt:lpstr>
      <vt:lpstr>Calibri Light</vt:lpstr>
      <vt:lpstr>Motyw pakietu Office</vt:lpstr>
      <vt:lpstr>think-cell Slide</vt:lpstr>
      <vt:lpstr>Didaktik und wie man das Publikum aktiviert</vt:lpstr>
      <vt:lpstr>Bevor wir starten – was ist dieses Spezialisierungsmodul (… und was nicht)</vt:lpstr>
      <vt:lpstr>Lernziele</vt:lpstr>
      <vt:lpstr>Warum sind wir hier?</vt:lpstr>
      <vt:lpstr>Übersicht der abgedeckten Themen</vt:lpstr>
      <vt:lpstr>Übersicht der abgedeckten Themen</vt:lpstr>
      <vt:lpstr>Lass uns das Eis brechen!</vt:lpstr>
      <vt:lpstr>So brechen Sie das Eis</vt:lpstr>
      <vt:lpstr>Verschiedene Methoden, um das Eis zu brechen</vt:lpstr>
      <vt:lpstr>Persönliche Vorstellung</vt:lpstr>
      <vt:lpstr>Persönliche Vorstellung</vt:lpstr>
      <vt:lpstr>„Alle in eine Reihe“-Spiel</vt:lpstr>
      <vt:lpstr>„Alle in eine Reihe“-Spiel</vt:lpstr>
      <vt:lpstr>Interview mit Nachbarn</vt:lpstr>
      <vt:lpstr>Interview mit Nachbarn</vt:lpstr>
      <vt:lpstr>Flipchart Parcours</vt:lpstr>
      <vt:lpstr>Flipchart Parcours</vt:lpstr>
      <vt:lpstr>Übersicht der abgedeckten Themen</vt:lpstr>
      <vt:lpstr>Lerntheorien</vt:lpstr>
      <vt:lpstr>Behaviorismus – Wiederholung ist wichtig</vt:lpstr>
      <vt:lpstr>Kognitivismus – Klarheit ist wichtig</vt:lpstr>
      <vt:lpstr>Konstruktivismus – Relevanz ist wichtig</vt:lpstr>
      <vt:lpstr>Sozialkonstruktivismus – Interaktion ist wichtig</vt:lpstr>
      <vt:lpstr>Übersicht der abgedeckten Themen</vt:lpstr>
      <vt:lpstr>Vorlesungsplanung – Ausgangsfragen</vt:lpstr>
      <vt:lpstr>Vorlesungsplanung– Lernziele (Bloom)</vt:lpstr>
      <vt:lpstr>Vorlesungsplanung – Lernziele (Beispiele)</vt:lpstr>
      <vt:lpstr>Vorlesungsplanung – Planungsstruktur</vt:lpstr>
      <vt:lpstr>Vorlesungsplanung – Planungsstruktur</vt:lpstr>
      <vt:lpstr>Teilnehmeraktivierung</vt:lpstr>
      <vt:lpstr>Aktivierungsmethoden – das World-Café</vt:lpstr>
      <vt:lpstr>Aktivierungsmethoden – das World-Café</vt:lpstr>
      <vt:lpstr>Aktivierungsmethoden – Fishbowl-Diskussion</vt:lpstr>
      <vt:lpstr>Aktivierungsmethoden – Fishbowl-Diskussion</vt:lpstr>
      <vt:lpstr>Aktivierungsmethoden - Kreuzworträtsel</vt:lpstr>
      <vt:lpstr>Aktivierungsmethoden - Kreuzworträtsel</vt:lpstr>
      <vt:lpstr>Aktivierungsmethoden – Jigsaw-Methode</vt:lpstr>
      <vt:lpstr>Aktivierungsmethoden – Jigsaw-Methode</vt:lpstr>
      <vt:lpstr>Aktivierungsmethoden– Podiumdiskussion</vt:lpstr>
      <vt:lpstr>Aktivierungsmethoden– Podiumdiskussion</vt:lpstr>
      <vt:lpstr>Vorlesungsende – Zusammenfassung &amp; Ausblick</vt:lpstr>
      <vt:lpstr>Vorlesungsende – Handlungsaufforderung </vt:lpstr>
      <vt:lpstr>PowerPoint-Präsentation</vt:lpstr>
      <vt:lpstr>Übersicht der abgedeckten Themen</vt:lpstr>
      <vt:lpstr>Feedback-Einholung – Minute-Paper</vt:lpstr>
      <vt:lpstr>Feedback-Einholung – Minute-Paper</vt:lpstr>
      <vt:lpstr>Feedback-Einholung  – Stimmungsbarometer</vt:lpstr>
      <vt:lpstr>Feedback-Einholung  – Stimmungsbarometer</vt:lpstr>
      <vt:lpstr>Übersicht der abgedeckten Themen</vt:lpstr>
      <vt:lpstr>Vorlesungsreflexion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Buchmayr Astrid</dc:creator>
  <cp:lastModifiedBy> </cp:lastModifiedBy>
  <cp:revision>349</cp:revision>
  <dcterms:created xsi:type="dcterms:W3CDTF">2012-08-15T16:54:36Z</dcterms:created>
  <dcterms:modified xsi:type="dcterms:W3CDTF">2019-08-30T08:58:51Z</dcterms:modified>
</cp:coreProperties>
</file>